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3"/>
    <p:sldId id="257" r:id="rId4"/>
    <p:sldId id="258" r:id="rId5"/>
    <p:sldId id="259" r:id="rId6"/>
    <p:sldId id="297" r:id="rId7"/>
    <p:sldId id="298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</p:sldIdLst>
  <p:sldSz cx="13004800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7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8" Type="http://schemas.openxmlformats.org/officeDocument/2006/relationships/tableStyles" Target="tableStyles.xml"/><Relationship Id="rId47" Type="http://schemas.openxmlformats.org/officeDocument/2006/relationships/viewProps" Target="viewProps.xml"/><Relationship Id="rId46" Type="http://schemas.openxmlformats.org/officeDocument/2006/relationships/presProps" Target="presProps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  <a:endParaRPr lang="en-US" altLang="zh-CN" smtClean="0"/>
          </a:p>
          <a:p>
            <a:pPr lvl="1"/>
            <a:r>
              <a:rPr lang="en-US" altLang="zh-CN" smtClean="0"/>
              <a:t>Second level</a:t>
            </a:r>
            <a:endParaRPr lang="en-US" altLang="zh-CN" smtClean="0"/>
          </a:p>
          <a:p>
            <a:pPr lvl="2"/>
            <a:r>
              <a:rPr lang="en-US" altLang="zh-CN" smtClean="0"/>
              <a:t>Third level</a:t>
            </a:r>
            <a:endParaRPr lang="en-US" altLang="zh-CN" smtClean="0"/>
          </a:p>
          <a:p>
            <a:pPr lvl="3"/>
            <a:r>
              <a:rPr lang="en-US" altLang="zh-CN" smtClean="0"/>
              <a:t>Fourth level</a:t>
            </a:r>
            <a:endParaRPr lang="en-US" altLang="zh-CN" smtClean="0"/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D26-32A4-2A43-990A-6F7E5E73786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9.jpeg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16.jpeg"/><Relationship Id="rId3" Type="http://schemas.openxmlformats.org/officeDocument/2006/relationships/image" Target="../media/image21.jpeg"/><Relationship Id="rId2" Type="http://schemas.openxmlformats.org/officeDocument/2006/relationships/image" Target="../media/image13.jpeg"/><Relationship Id="rId1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9.jpeg"/><Relationship Id="rId3" Type="http://schemas.openxmlformats.org/officeDocument/2006/relationships/image" Target="../media/image27.jpeg"/><Relationship Id="rId2" Type="http://schemas.openxmlformats.org/officeDocument/2006/relationships/image" Target="../media/image28.jpeg"/><Relationship Id="rId1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33.jpeg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Relationship Id="rId3" Type="http://schemas.openxmlformats.org/officeDocument/2006/relationships/image" Target="../media/image27.jpeg"/><Relationship Id="rId2" Type="http://schemas.openxmlformats.org/officeDocument/2006/relationships/image" Target="../media/image28.jpeg"/><Relationship Id="rId1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jpeg"/><Relationship Id="rId8" Type="http://schemas.openxmlformats.org/officeDocument/2006/relationships/image" Target="../media/image37.jpeg"/><Relationship Id="rId7" Type="http://schemas.openxmlformats.org/officeDocument/2006/relationships/image" Target="../media/image36.jpeg"/><Relationship Id="rId6" Type="http://schemas.openxmlformats.org/officeDocument/2006/relationships/image" Target="../media/image35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3" Type="http://schemas.openxmlformats.org/officeDocument/2006/relationships/image" Target="../media/image27.jpeg"/><Relationship Id="rId2" Type="http://schemas.openxmlformats.org/officeDocument/2006/relationships/image" Target="../media/image34.jpeg"/><Relationship Id="rId14" Type="http://schemas.openxmlformats.org/officeDocument/2006/relationships/slideLayout" Target="../slideLayouts/slideLayout1.xml"/><Relationship Id="rId13" Type="http://schemas.openxmlformats.org/officeDocument/2006/relationships/image" Target="../media/image42.jpeg"/><Relationship Id="rId12" Type="http://schemas.openxmlformats.org/officeDocument/2006/relationships/image" Target="../media/image41.jpeg"/><Relationship Id="rId11" Type="http://schemas.openxmlformats.org/officeDocument/2006/relationships/image" Target="../media/image40.jpeg"/><Relationship Id="rId10" Type="http://schemas.openxmlformats.org/officeDocument/2006/relationships/image" Target="../media/image39.jpeg"/><Relationship Id="rId1" Type="http://schemas.openxmlformats.org/officeDocument/2006/relationships/image" Target="../media/image2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7.jpeg"/><Relationship Id="rId8" Type="http://schemas.openxmlformats.org/officeDocument/2006/relationships/image" Target="../media/image36.jpeg"/><Relationship Id="rId7" Type="http://schemas.openxmlformats.org/officeDocument/2006/relationships/image" Target="../media/image27.jpeg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44.jpeg"/><Relationship Id="rId3" Type="http://schemas.openxmlformats.org/officeDocument/2006/relationships/image" Target="../media/image35.jpeg"/><Relationship Id="rId2" Type="http://schemas.openxmlformats.org/officeDocument/2006/relationships/image" Target="../media/image25.jpeg"/><Relationship Id="rId19" Type="http://schemas.openxmlformats.org/officeDocument/2006/relationships/slideLayout" Target="../slideLayouts/slideLayout1.xml"/><Relationship Id="rId18" Type="http://schemas.openxmlformats.org/officeDocument/2006/relationships/image" Target="../media/image42.jpeg"/><Relationship Id="rId17" Type="http://schemas.openxmlformats.org/officeDocument/2006/relationships/image" Target="../media/image41.jpeg"/><Relationship Id="rId16" Type="http://schemas.openxmlformats.org/officeDocument/2006/relationships/image" Target="../media/image40.jpeg"/><Relationship Id="rId15" Type="http://schemas.openxmlformats.org/officeDocument/2006/relationships/image" Target="../media/image39.jpeg"/><Relationship Id="rId14" Type="http://schemas.openxmlformats.org/officeDocument/2006/relationships/image" Target="../media/image38.jpeg"/><Relationship Id="rId13" Type="http://schemas.openxmlformats.org/officeDocument/2006/relationships/image" Target="../media/image48.jpeg"/><Relationship Id="rId12" Type="http://schemas.openxmlformats.org/officeDocument/2006/relationships/image" Target="../media/image47.jpeg"/><Relationship Id="rId11" Type="http://schemas.openxmlformats.org/officeDocument/2006/relationships/image" Target="../media/image46.jpeg"/><Relationship Id="rId10" Type="http://schemas.openxmlformats.org/officeDocument/2006/relationships/image" Target="../media/image45.jpeg"/><Relationship Id="rId1" Type="http://schemas.openxmlformats.org/officeDocument/2006/relationships/image" Target="../media/image43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image" Target="../media/image58.jpeg"/><Relationship Id="rId8" Type="http://schemas.openxmlformats.org/officeDocument/2006/relationships/image" Target="../media/image57.jpeg"/><Relationship Id="rId7" Type="http://schemas.openxmlformats.org/officeDocument/2006/relationships/image" Target="../media/image56.jpeg"/><Relationship Id="rId6" Type="http://schemas.openxmlformats.org/officeDocument/2006/relationships/image" Target="../media/image55.jpe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3" Type="http://schemas.openxmlformats.org/officeDocument/2006/relationships/slideLayout" Target="../slideLayouts/slideLayout1.xml"/><Relationship Id="rId12" Type="http://schemas.openxmlformats.org/officeDocument/2006/relationships/image" Target="../media/image61.jpeg"/><Relationship Id="rId11" Type="http://schemas.openxmlformats.org/officeDocument/2006/relationships/image" Target="../media/image60.jpeg"/><Relationship Id="rId10" Type="http://schemas.openxmlformats.org/officeDocument/2006/relationships/image" Target="../media/image59.jpeg"/><Relationship Id="rId1" Type="http://schemas.openxmlformats.org/officeDocument/2006/relationships/image" Target="../media/image50.jpeg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69.jpeg"/><Relationship Id="rId7" Type="http://schemas.openxmlformats.org/officeDocument/2006/relationships/image" Target="../media/image68.jpeg"/><Relationship Id="rId6" Type="http://schemas.openxmlformats.org/officeDocument/2006/relationships/image" Target="../media/image67.jpeg"/><Relationship Id="rId5" Type="http://schemas.openxmlformats.org/officeDocument/2006/relationships/image" Target="../media/image66.jpeg"/><Relationship Id="rId4" Type="http://schemas.openxmlformats.org/officeDocument/2006/relationships/image" Target="../media/image65.jpeg"/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image" Target="../media/image62.jpe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77.jpeg"/><Relationship Id="rId7" Type="http://schemas.openxmlformats.org/officeDocument/2006/relationships/image" Target="../media/image76.jpeg"/><Relationship Id="rId6" Type="http://schemas.openxmlformats.org/officeDocument/2006/relationships/image" Target="../media/image75.jpeg"/><Relationship Id="rId5" Type="http://schemas.openxmlformats.org/officeDocument/2006/relationships/image" Target="../media/image74.jpeg"/><Relationship Id="rId4" Type="http://schemas.openxmlformats.org/officeDocument/2006/relationships/image" Target="../media/image73.jpeg"/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image" Target="../media/image70.jpeg"/></Relationships>
</file>

<file path=ppt/slides/_rels/slide2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1.jpeg"/><Relationship Id="rId3" Type="http://schemas.openxmlformats.org/officeDocument/2006/relationships/image" Target="../media/image80.jpeg"/><Relationship Id="rId2" Type="http://schemas.openxmlformats.org/officeDocument/2006/relationships/image" Target="../media/image79.jpeg"/><Relationship Id="rId1" Type="http://schemas.openxmlformats.org/officeDocument/2006/relationships/image" Target="../media/image7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4.jpeg"/><Relationship Id="rId1" Type="http://schemas.openxmlformats.org/officeDocument/2006/relationships/image" Target="../media/image83.jpeg"/></Relationships>
</file>

<file path=ppt/slides/_rels/slide2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8.jpeg"/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image" Target="../media/image85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jpeg"/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1.jpeg"/><Relationship Id="rId2" Type="http://schemas.openxmlformats.org/officeDocument/2006/relationships/image" Target="../media/image90.jpeg"/><Relationship Id="rId1" Type="http://schemas.openxmlformats.org/officeDocument/2006/relationships/image" Target="../media/image89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2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3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4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image" Target="../media/image95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8.jpeg"/></Relationships>
</file>

<file path=ppt/slides/_rels/slide3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4.jpeg"/><Relationship Id="rId5" Type="http://schemas.openxmlformats.org/officeDocument/2006/relationships/image" Target="../media/image103.jpeg"/><Relationship Id="rId4" Type="http://schemas.openxmlformats.org/officeDocument/2006/relationships/image" Target="../media/image102.jpeg"/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image" Target="../media/image99.jpeg"/></Relationships>
</file>

<file path=ppt/slides/_rels/slide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3.jpeg"/><Relationship Id="rId8" Type="http://schemas.openxmlformats.org/officeDocument/2006/relationships/image" Target="../media/image112.jpeg"/><Relationship Id="rId7" Type="http://schemas.openxmlformats.org/officeDocument/2006/relationships/image" Target="../media/image111.jpeg"/><Relationship Id="rId6" Type="http://schemas.openxmlformats.org/officeDocument/2006/relationships/image" Target="../media/image110.jpeg"/><Relationship Id="rId5" Type="http://schemas.openxmlformats.org/officeDocument/2006/relationships/image" Target="../media/image109.jpeg"/><Relationship Id="rId4" Type="http://schemas.openxmlformats.org/officeDocument/2006/relationships/image" Target="../media/image108.jpeg"/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0" Type="http://schemas.openxmlformats.org/officeDocument/2006/relationships/slideLayout" Target="../slideLayouts/slideLayout1.xml"/><Relationship Id="rId1" Type="http://schemas.openxmlformats.org/officeDocument/2006/relationships/image" Target="../media/image105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6995159"/>
            <a:ext cx="13007340" cy="2148839"/>
          </a:xfrm>
          <a:prstGeom prst="rect">
            <a:avLst/>
          </a:prstGeom>
        </p:spPr>
      </p:pic>
      <p:sp>
        <p:nvSpPr>
          <p:cNvPr id="3" name="TextBox 1"/>
          <p:cNvSpPr txBox="1"/>
          <p:nvPr/>
        </p:nvSpPr>
        <p:spPr>
          <a:xfrm>
            <a:off x="800100" y="565958"/>
            <a:ext cx="9183053" cy="89804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123000"/>
              </a:lnSpc>
            </a:pPr>
            <a:r>
              <a:rPr lang="en-US" altLang="zh-CN" sz="4400" spc="1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Introduction</a:t>
            </a:r>
            <a:r>
              <a:rPr lang="en-US" altLang="zh-CN" sz="4400" spc="7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4400" spc="12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to</a:t>
            </a:r>
            <a:r>
              <a:rPr lang="en-US" altLang="zh-CN" sz="4400" spc="7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4400" spc="129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Computer</a:t>
            </a:r>
            <a:r>
              <a:rPr lang="en-US" altLang="zh-CN" sz="4400" spc="8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4400" spc="1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Graphics</a:t>
            </a:r>
            <a:r>
              <a:rPr lang="en-US" altLang="zh-CN" sz="44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GAMES101,</a:t>
            </a:r>
            <a:r>
              <a:rPr lang="en-US" altLang="zh-CN" sz="3000" spc="-10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3000" spc="-10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3000" spc="-10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3000" spc="-10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3000" spc="-11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30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00"/>
              </a:lnSpc>
            </a:pPr>
            <a:endParaRPr lang="en-US" dirty="0" smtClean="0"/>
          </a:p>
          <a:p>
            <a:pPr marL="0" indent="3886200">
              <a:lnSpc>
                <a:spcPct val="100000"/>
              </a:lnSpc>
            </a:pPr>
            <a:r>
              <a:rPr lang="en-US" altLang="zh-CN" sz="5700" spc="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Lecture</a:t>
            </a:r>
            <a:r>
              <a:rPr lang="en-US" altLang="zh-CN" sz="5700" spc="1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5700" spc="1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13:</a:t>
            </a:r>
            <a:endParaRPr lang="en-US" altLang="zh-CN" sz="5700" spc="15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3810000">
              <a:lnSpc>
                <a:spcPct val="98000"/>
              </a:lnSpc>
            </a:pPr>
            <a:r>
              <a:rPr lang="en-US" altLang="zh-CN" sz="49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Ray</a:t>
            </a:r>
            <a:r>
              <a:rPr lang="en-US" altLang="zh-CN" sz="4900" spc="-30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49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Tracing</a:t>
            </a:r>
            <a:r>
              <a:rPr lang="en-US" altLang="zh-CN" sz="4900" spc="-31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49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</a:t>
            </a:r>
            <a:endParaRPr lang="en-US" altLang="zh-CN" sz="49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2679700">
              <a:lnSpc>
                <a:spcPct val="100000"/>
              </a:lnSpc>
            </a:pPr>
            <a:r>
              <a:rPr lang="en-US" altLang="zh-CN" sz="3950" spc="-3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(Whitted-Style</a:t>
            </a:r>
            <a:r>
              <a:rPr lang="en-US" altLang="zh-CN" sz="3950" spc="-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950" spc="-44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Ray</a:t>
            </a:r>
            <a:r>
              <a:rPr lang="en-US" altLang="zh-CN" sz="3950" spc="-3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950" spc="-3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Tracing)</a:t>
            </a:r>
            <a:endParaRPr lang="en-US" altLang="zh-CN" sz="3950" spc="-3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60"/>
              </a:lnSpc>
            </a:pPr>
            <a:endParaRPr lang="en-US" dirty="0" smtClean="0"/>
          </a:p>
          <a:p>
            <a:pPr marL="0" indent="3124200">
              <a:lnSpc>
                <a:spcPct val="100000"/>
              </a:lnSpc>
            </a:pPr>
            <a:r>
              <a:rPr lang="en-US" altLang="zh-CN" sz="1600" spc="2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http://www.cs.ucsb.edu/~li</a:t>
            </a:r>
            <a:r>
              <a:rPr lang="en-US" altLang="zh-CN" sz="1600" spc="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ngqi/teaching/games101.html</a:t>
            </a:r>
            <a:endParaRPr lang="en-US" altLang="zh-CN" sz="1600" spc="2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32"/>
          <p:cNvSpPr txBox="1"/>
          <p:nvPr/>
        </p:nvSpPr>
        <p:spPr>
          <a:xfrm>
            <a:off x="673100" y="444500"/>
            <a:ext cx="11655241" cy="73315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4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Light</a:t>
            </a:r>
            <a:r>
              <a:rPr lang="en-US" altLang="zh-CN" sz="4800" spc="13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Rays</a:t>
            </a:r>
            <a:endParaRPr lang="en-US" altLang="zh-CN" sz="4800" spc="5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45"/>
              </a:lnSpc>
            </a:pPr>
            <a:endParaRPr lang="en-US" dirty="0" smtClean="0"/>
          </a:p>
          <a:p>
            <a:pPr marL="0">
              <a:lnSpc>
                <a:spcPct val="114000"/>
              </a:lnSpc>
            </a:pPr>
            <a:r>
              <a:rPr lang="en-US" altLang="zh-CN" sz="340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Three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ideas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about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light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rays</a:t>
            </a:r>
            <a:endParaRPr lang="en-US" altLang="zh-CN" sz="3400" spc="16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255"/>
              </a:lnSpc>
            </a:pPr>
            <a:endParaRPr lang="en-US" dirty="0" smtClean="0"/>
          </a:p>
          <a:p>
            <a:pPr marL="0" indent="381000">
              <a:lnSpc>
                <a:spcPct val="114000"/>
              </a:lnSpc>
            </a:pPr>
            <a:r>
              <a:rPr lang="en-US" altLang="zh-CN" sz="3400" spc="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1.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Light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travels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straight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lines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(though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this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is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wrong)</a:t>
            </a:r>
            <a:endParaRPr lang="en-US" altLang="zh-CN" sz="3400" spc="13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630"/>
              </a:lnSpc>
            </a:pPr>
            <a:endParaRPr lang="en-US" dirty="0" smtClean="0"/>
          </a:p>
          <a:p>
            <a:pPr marL="0" indent="381000">
              <a:lnSpc>
                <a:spcPct val="100000"/>
              </a:lnSpc>
            </a:pP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2.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Light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rays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do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not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“collide”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with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each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other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if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they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cross</a:t>
            </a:r>
            <a:endParaRPr lang="en-US" altLang="zh-CN" sz="3400" spc="14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889000">
              <a:lnSpc>
                <a:spcPct val="100000"/>
              </a:lnSpc>
              <a:spcBef>
                <a:spcPts val="155"/>
              </a:spcBef>
            </a:pP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(though</a:t>
            </a:r>
            <a:r>
              <a:rPr lang="en-US" altLang="zh-CN" sz="3400" spc="5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this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is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still</a:t>
            </a:r>
            <a:r>
              <a:rPr lang="en-US" altLang="zh-CN" sz="3400" spc="5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wrong)</a:t>
            </a:r>
            <a:endParaRPr lang="en-US" altLang="zh-CN" sz="3400" spc="11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630"/>
              </a:lnSpc>
            </a:pPr>
            <a:endParaRPr lang="en-US" dirty="0" smtClean="0"/>
          </a:p>
          <a:p>
            <a:pPr marL="0" indent="381000">
              <a:lnSpc>
                <a:spcPct val="100000"/>
              </a:lnSpc>
            </a:pP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3.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Light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rays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travel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from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light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sources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to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eye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(but</a:t>
            </a:r>
            <a:endParaRPr lang="en-US" altLang="zh-CN" sz="3400" spc="13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889000">
              <a:lnSpc>
                <a:spcPct val="100000"/>
              </a:lnSpc>
              <a:spcBef>
                <a:spcPts val="230"/>
              </a:spcBef>
            </a:pP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the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physics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is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invariant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under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path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reversal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-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reciprocity).</a:t>
            </a:r>
            <a:endParaRPr lang="en-US" altLang="zh-CN" sz="3400" spc="11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90"/>
              </a:lnSpc>
            </a:pPr>
            <a:endParaRPr lang="en-US" dirty="0" smtClean="0"/>
          </a:p>
          <a:p>
            <a:pPr marL="482600" hangingPunct="0">
              <a:lnSpc>
                <a:spcPct val="105000"/>
              </a:lnSpc>
            </a:pPr>
            <a:r>
              <a:rPr lang="en-US" altLang="zh-CN" sz="340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“And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if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you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gaze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long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into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an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abyss,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abyss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also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gazes</a:t>
            </a:r>
            <a: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into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you.”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—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Friedrich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Wilhelm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Nietzsche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(translated)</a:t>
            </a:r>
            <a:endParaRPr lang="en-US" altLang="zh-CN" sz="3400" spc="1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000"/>
              </a:lnSpc>
              <a:tabLst>
                <a:tab pos="61976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8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280" y="236220"/>
            <a:ext cx="12039600" cy="8862059"/>
          </a:xfrm>
          <a:prstGeom prst="rect">
            <a:avLst/>
          </a:prstGeom>
        </p:spPr>
      </p:pic>
      <p:sp>
        <p:nvSpPr>
          <p:cNvPr id="2" name="TextBox 35"/>
          <p:cNvSpPr txBox="1"/>
          <p:nvPr/>
        </p:nvSpPr>
        <p:spPr>
          <a:xfrm>
            <a:off x="4051300" y="9202546"/>
            <a:ext cx="5606535" cy="3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Slide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courtesy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of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Prof.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Alexei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Efros,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2000" spc="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Berkeley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1320" y="4274820"/>
            <a:ext cx="7132320" cy="3970020"/>
          </a:xfrm>
          <a:prstGeom prst="rect">
            <a:avLst/>
          </a:prstGeom>
        </p:spPr>
      </p:pic>
      <p:sp>
        <p:nvSpPr>
          <p:cNvPr id="2" name="TextBox 37"/>
          <p:cNvSpPr txBox="1"/>
          <p:nvPr/>
        </p:nvSpPr>
        <p:spPr>
          <a:xfrm>
            <a:off x="673100" y="444500"/>
            <a:ext cx="10340407" cy="36120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1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14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Casting</a:t>
            </a:r>
            <a:endParaRPr lang="en-US" altLang="zh-CN" sz="4800" spc="13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45"/>
              </a:lnSpc>
            </a:pPr>
            <a:endParaRPr lang="en-US" dirty="0" smtClean="0"/>
          </a:p>
          <a:p>
            <a:pPr marL="0">
              <a:lnSpc>
                <a:spcPct val="114000"/>
              </a:lnSpc>
            </a:pPr>
            <a:r>
              <a:rPr lang="en-US" altLang="zh-CN" sz="34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Appel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1968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-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casting</a:t>
            </a:r>
            <a:endParaRPr lang="en-US" altLang="zh-CN" sz="3400" spc="12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255"/>
              </a:lnSpc>
            </a:pPr>
            <a:endParaRPr lang="en-US" dirty="0" smtClean="0"/>
          </a:p>
          <a:p>
            <a:pPr marL="0" indent="381000">
              <a:lnSpc>
                <a:spcPct val="114000"/>
              </a:lnSpc>
            </a:pPr>
            <a:r>
              <a:rPr lang="en-US" altLang="zh-CN" sz="3400" spc="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1.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4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Generate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an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5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image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by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casting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6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one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per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pixel</a:t>
            </a:r>
            <a:endParaRPr lang="en-US" altLang="zh-CN" sz="3400" spc="21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355"/>
              </a:lnSpc>
            </a:pPr>
            <a:endParaRPr lang="en-US" dirty="0" smtClean="0"/>
          </a:p>
          <a:p>
            <a:pPr marL="0" indent="381000">
              <a:lnSpc>
                <a:spcPct val="114000"/>
              </a:lnSpc>
            </a:pPr>
            <a:r>
              <a:rPr lang="en-US" altLang="zh-CN" sz="3400" spc="1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2.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Check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9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for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shadows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by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sending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3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to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the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light</a:t>
            </a:r>
            <a:endParaRPr lang="en-US" altLang="zh-CN" sz="3400" spc="18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000"/>
              </a:lnSpc>
              <a:tabLst>
                <a:tab pos="61341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10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Freeform 39"/>
          <p:cNvSpPr/>
          <p:nvPr/>
        </p:nvSpPr>
        <p:spPr>
          <a:xfrm>
            <a:off x="5695950" y="3702050"/>
            <a:ext cx="908050" cy="908050"/>
          </a:xfrm>
          <a:custGeom>
            <a:avLst/>
            <a:gdLst>
              <a:gd name="connsiteX0" fmla="*/ 912562 w 908050"/>
              <a:gd name="connsiteY0" fmla="*/ 11714 h 908050"/>
              <a:gd name="connsiteX1" fmla="*/ 912562 w 908050"/>
              <a:gd name="connsiteY1" fmla="*/ 909740 h 908050"/>
              <a:gd name="connsiteX2" fmla="*/ 14537 w 908050"/>
              <a:gd name="connsiteY2" fmla="*/ 909740 h 908050"/>
              <a:gd name="connsiteX3" fmla="*/ 14537 w 908050"/>
              <a:gd name="connsiteY3" fmla="*/ 11714 h 908050"/>
              <a:gd name="connsiteX4" fmla="*/ 912562 w 908050"/>
              <a:gd name="connsiteY4" fmla="*/ 11714 h 90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50" h="908050">
                <a:moveTo>
                  <a:pt x="912562" y="11714"/>
                </a:moveTo>
                <a:cubicBezTo>
                  <a:pt x="1160546" y="259697"/>
                  <a:pt x="1160546" y="661758"/>
                  <a:pt x="912562" y="909740"/>
                </a:cubicBezTo>
                <a:cubicBezTo>
                  <a:pt x="664579" y="1157723"/>
                  <a:pt x="262520" y="1157723"/>
                  <a:pt x="14537" y="909740"/>
                </a:cubicBezTo>
                <a:cubicBezTo>
                  <a:pt x="-233446" y="661758"/>
                  <a:pt x="-233446" y="259697"/>
                  <a:pt x="14537" y="11714"/>
                </a:cubicBezTo>
                <a:cubicBezTo>
                  <a:pt x="262520" y="-236267"/>
                  <a:pt x="664579" y="-236267"/>
                  <a:pt x="912562" y="11714"/>
                </a:cubicBezTo>
                <a:close/>
              </a:path>
            </a:pathLst>
          </a:custGeom>
          <a:solidFill>
            <a:srgbClr val="F5F5F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 40"/>
          <p:cNvSpPr/>
          <p:nvPr/>
        </p:nvSpPr>
        <p:spPr>
          <a:xfrm>
            <a:off x="5695950" y="3702050"/>
            <a:ext cx="908050" cy="908050"/>
          </a:xfrm>
          <a:custGeom>
            <a:avLst/>
            <a:gdLst>
              <a:gd name="connsiteX0" fmla="*/ 912562 w 908050"/>
              <a:gd name="connsiteY0" fmla="*/ 11715 h 908050"/>
              <a:gd name="connsiteX1" fmla="*/ 912562 w 908050"/>
              <a:gd name="connsiteY1" fmla="*/ 909740 h 908050"/>
              <a:gd name="connsiteX2" fmla="*/ 14537 w 908050"/>
              <a:gd name="connsiteY2" fmla="*/ 909740 h 908050"/>
              <a:gd name="connsiteX3" fmla="*/ 14537 w 908050"/>
              <a:gd name="connsiteY3" fmla="*/ 11715 h 908050"/>
              <a:gd name="connsiteX4" fmla="*/ 912562 w 908050"/>
              <a:gd name="connsiteY4" fmla="*/ 11715 h 90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50" h="908050">
                <a:moveTo>
                  <a:pt x="912562" y="11715"/>
                </a:moveTo>
                <a:cubicBezTo>
                  <a:pt x="1160546" y="259698"/>
                  <a:pt x="1160546" y="661757"/>
                  <a:pt x="912562" y="909740"/>
                </a:cubicBezTo>
                <a:cubicBezTo>
                  <a:pt x="664579" y="1157724"/>
                  <a:pt x="262520" y="1157724"/>
                  <a:pt x="14537" y="909740"/>
                </a:cubicBezTo>
                <a:cubicBezTo>
                  <a:pt x="-233445" y="661757"/>
                  <a:pt x="-233445" y="259698"/>
                  <a:pt x="14537" y="11715"/>
                </a:cubicBezTo>
                <a:cubicBezTo>
                  <a:pt x="262520" y="-236267"/>
                  <a:pt x="664579" y="-236267"/>
                  <a:pt x="912562" y="11715"/>
                </a:cubicBez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2" name="Picture 4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5680" y="7239000"/>
            <a:ext cx="693420" cy="685800"/>
          </a:xfrm>
          <a:prstGeom prst="rect">
            <a:avLst/>
          </a:prstGeom>
        </p:spPr>
      </p:pic>
      <p:sp>
        <p:nvSpPr>
          <p:cNvPr id="2" name="Freeform 42"/>
          <p:cNvSpPr/>
          <p:nvPr/>
        </p:nvSpPr>
        <p:spPr>
          <a:xfrm>
            <a:off x="2203450" y="5391150"/>
            <a:ext cx="69850" cy="361950"/>
          </a:xfrm>
          <a:custGeom>
            <a:avLst/>
            <a:gdLst>
              <a:gd name="connsiteX0" fmla="*/ 8380 w 69850"/>
              <a:gd name="connsiteY0" fmla="*/ 15972 h 361950"/>
              <a:gd name="connsiteX1" fmla="*/ 77547 w 69850"/>
              <a:gd name="connsiteY1" fmla="*/ 36958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850" h="361950">
                <a:moveTo>
                  <a:pt x="8380" y="15972"/>
                </a:moveTo>
                <a:cubicBezTo>
                  <a:pt x="93166" y="112751"/>
                  <a:pt x="119568" y="247727"/>
                  <a:pt x="77547" y="369580"/>
                </a:cubicBezTo>
              </a:path>
            </a:pathLst>
          </a:custGeom>
          <a:ln w="126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3"/>
          <p:cNvSpPr/>
          <p:nvPr/>
        </p:nvSpPr>
        <p:spPr>
          <a:xfrm>
            <a:off x="1936750" y="5314950"/>
            <a:ext cx="361950" cy="323850"/>
          </a:xfrm>
          <a:custGeom>
            <a:avLst/>
            <a:gdLst>
              <a:gd name="connsiteX0" fmla="*/ 7406 w 361950"/>
              <a:gd name="connsiteY0" fmla="*/ 326209 h 323850"/>
              <a:gd name="connsiteX1" fmla="*/ 370175 w 361950"/>
              <a:gd name="connsiteY1" fmla="*/ 9559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950" h="323850">
                <a:moveTo>
                  <a:pt x="7406" y="326209"/>
                </a:moveTo>
                <a:lnTo>
                  <a:pt x="370175" y="955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4"/>
          <p:cNvSpPr/>
          <p:nvPr/>
        </p:nvSpPr>
        <p:spPr>
          <a:xfrm>
            <a:off x="1924050" y="5619750"/>
            <a:ext cx="463550" cy="171450"/>
          </a:xfrm>
          <a:custGeom>
            <a:avLst/>
            <a:gdLst>
              <a:gd name="connsiteX0" fmla="*/ 17534 w 463550"/>
              <a:gd name="connsiteY0" fmla="*/ 17950 h 171450"/>
              <a:gd name="connsiteX1" fmla="*/ 469339 w 463550"/>
              <a:gd name="connsiteY1" fmla="*/ 176351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3550" h="171450">
                <a:moveTo>
                  <a:pt x="17534" y="17950"/>
                </a:moveTo>
                <a:lnTo>
                  <a:pt x="469339" y="17635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Freeform 45"/>
          <p:cNvSpPr/>
          <p:nvPr/>
        </p:nvSpPr>
        <p:spPr>
          <a:xfrm>
            <a:off x="2178050" y="5492750"/>
            <a:ext cx="107950" cy="158750"/>
          </a:xfrm>
          <a:custGeom>
            <a:avLst/>
            <a:gdLst>
              <a:gd name="connsiteX0" fmla="*/ 47933 w 107950"/>
              <a:gd name="connsiteY0" fmla="*/ 164221 h 158750"/>
              <a:gd name="connsiteX1" fmla="*/ 17249 w 107950"/>
              <a:gd name="connsiteY1" fmla="*/ 31304 h 158750"/>
              <a:gd name="connsiteX2" fmla="*/ 82952 w 107950"/>
              <a:gd name="connsiteY2" fmla="*/ 16135 h 158750"/>
              <a:gd name="connsiteX3" fmla="*/ 113638 w 107950"/>
              <a:gd name="connsiteY3" fmla="*/ 149054 h 158750"/>
              <a:gd name="connsiteX4" fmla="*/ 47933 w 107950"/>
              <a:gd name="connsiteY4" fmla="*/ 164221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50" h="158750">
                <a:moveTo>
                  <a:pt x="47933" y="164221"/>
                </a:moveTo>
                <a:cubicBezTo>
                  <a:pt x="21316" y="131705"/>
                  <a:pt x="7579" y="72197"/>
                  <a:pt x="17249" y="31304"/>
                </a:cubicBezTo>
                <a:cubicBezTo>
                  <a:pt x="26920" y="-9588"/>
                  <a:pt x="56335" y="-16378"/>
                  <a:pt x="82952" y="16135"/>
                </a:cubicBezTo>
                <a:cubicBezTo>
                  <a:pt x="109570" y="48651"/>
                  <a:pt x="123308" y="108161"/>
                  <a:pt x="113638" y="149054"/>
                </a:cubicBezTo>
                <a:cubicBezTo>
                  <a:pt x="103967" y="189946"/>
                  <a:pt x="74550" y="196737"/>
                  <a:pt x="47933" y="164221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6"/>
          <p:cNvSpPr/>
          <p:nvPr/>
        </p:nvSpPr>
        <p:spPr>
          <a:xfrm>
            <a:off x="3422650" y="4578350"/>
            <a:ext cx="19050" cy="1352550"/>
          </a:xfrm>
          <a:custGeom>
            <a:avLst/>
            <a:gdLst>
              <a:gd name="connsiteX0" fmla="*/ 12379 w 19050"/>
              <a:gd name="connsiteY0" fmla="*/ 16164 h 1352550"/>
              <a:gd name="connsiteX1" fmla="*/ 14496 w 19050"/>
              <a:gd name="connsiteY1" fmla="*/ 1361581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352550">
                <a:moveTo>
                  <a:pt x="12379" y="16164"/>
                </a:moveTo>
                <a:lnTo>
                  <a:pt x="14496" y="136158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7"/>
          <p:cNvSpPr/>
          <p:nvPr/>
        </p:nvSpPr>
        <p:spPr>
          <a:xfrm>
            <a:off x="3651250" y="4692650"/>
            <a:ext cx="19050" cy="1416050"/>
          </a:xfrm>
          <a:custGeom>
            <a:avLst/>
            <a:gdLst>
              <a:gd name="connsiteX0" fmla="*/ 8371 w 19050"/>
              <a:gd name="connsiteY0" fmla="*/ 14396 h 1416050"/>
              <a:gd name="connsiteX1" fmla="*/ 10488 w 19050"/>
              <a:gd name="connsiteY1" fmla="*/ 1416695 h 141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416050">
                <a:moveTo>
                  <a:pt x="8371" y="14396"/>
                </a:moveTo>
                <a:lnTo>
                  <a:pt x="10488" y="141669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8"/>
          <p:cNvSpPr/>
          <p:nvPr/>
        </p:nvSpPr>
        <p:spPr>
          <a:xfrm>
            <a:off x="3867150" y="4806950"/>
            <a:ext cx="19050" cy="1466850"/>
          </a:xfrm>
          <a:custGeom>
            <a:avLst/>
            <a:gdLst>
              <a:gd name="connsiteX0" fmla="*/ 15829 w 19050"/>
              <a:gd name="connsiteY0" fmla="*/ 11388 h 1466850"/>
              <a:gd name="connsiteX1" fmla="*/ 17943 w 19050"/>
              <a:gd name="connsiteY1" fmla="*/ 1470572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466850">
                <a:moveTo>
                  <a:pt x="15829" y="11388"/>
                </a:moveTo>
                <a:lnTo>
                  <a:pt x="17943" y="147057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9"/>
          <p:cNvSpPr/>
          <p:nvPr/>
        </p:nvSpPr>
        <p:spPr>
          <a:xfrm>
            <a:off x="4095750" y="4921250"/>
            <a:ext cx="19050" cy="1517650"/>
          </a:xfrm>
          <a:custGeom>
            <a:avLst/>
            <a:gdLst>
              <a:gd name="connsiteX0" fmla="*/ 11822 w 19050"/>
              <a:gd name="connsiteY0" fmla="*/ 9619 h 1517650"/>
              <a:gd name="connsiteX1" fmla="*/ 13943 w 19050"/>
              <a:gd name="connsiteY1" fmla="*/ 1524450 h 151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517650">
                <a:moveTo>
                  <a:pt x="11822" y="9619"/>
                </a:moveTo>
                <a:lnTo>
                  <a:pt x="13943" y="15244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50"/>
          <p:cNvSpPr/>
          <p:nvPr/>
        </p:nvSpPr>
        <p:spPr>
          <a:xfrm>
            <a:off x="4324350" y="5035550"/>
            <a:ext cx="19050" cy="1568450"/>
          </a:xfrm>
          <a:custGeom>
            <a:avLst/>
            <a:gdLst>
              <a:gd name="connsiteX0" fmla="*/ 6579 w 19050"/>
              <a:gd name="connsiteY0" fmla="*/ 7849 h 1568450"/>
              <a:gd name="connsiteX1" fmla="*/ 8702 w 19050"/>
              <a:gd name="connsiteY1" fmla="*/ 1578327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568450">
                <a:moveTo>
                  <a:pt x="6579" y="7849"/>
                </a:moveTo>
                <a:lnTo>
                  <a:pt x="8702" y="157832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1"/>
          <p:cNvSpPr/>
          <p:nvPr/>
        </p:nvSpPr>
        <p:spPr>
          <a:xfrm>
            <a:off x="3422650" y="4578350"/>
            <a:ext cx="908050" cy="463550"/>
          </a:xfrm>
          <a:custGeom>
            <a:avLst/>
            <a:gdLst>
              <a:gd name="connsiteX0" fmla="*/ 12379 w 908050"/>
              <a:gd name="connsiteY0" fmla="*/ 16164 h 463550"/>
              <a:gd name="connsiteX1" fmla="*/ 908281 w 908050"/>
              <a:gd name="connsiteY1" fmla="*/ 465047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463550">
                <a:moveTo>
                  <a:pt x="12379" y="16164"/>
                </a:moveTo>
                <a:lnTo>
                  <a:pt x="908281" y="46504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2"/>
          <p:cNvSpPr/>
          <p:nvPr/>
        </p:nvSpPr>
        <p:spPr>
          <a:xfrm>
            <a:off x="3422650" y="4921250"/>
            <a:ext cx="908050" cy="501650"/>
          </a:xfrm>
          <a:custGeom>
            <a:avLst/>
            <a:gdLst>
              <a:gd name="connsiteX0" fmla="*/ 12379 w 908050"/>
              <a:gd name="connsiteY0" fmla="*/ 9619 h 501650"/>
              <a:gd name="connsiteX1" fmla="*/ 908280 w 908050"/>
              <a:gd name="connsiteY1" fmla="*/ 5141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501650">
                <a:moveTo>
                  <a:pt x="12379" y="9619"/>
                </a:moveTo>
                <a:lnTo>
                  <a:pt x="908280" y="5141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3"/>
          <p:cNvSpPr/>
          <p:nvPr/>
        </p:nvSpPr>
        <p:spPr>
          <a:xfrm>
            <a:off x="3422650" y="5251450"/>
            <a:ext cx="908050" cy="565150"/>
          </a:xfrm>
          <a:custGeom>
            <a:avLst/>
            <a:gdLst>
              <a:gd name="connsiteX0" fmla="*/ 12379 w 908050"/>
              <a:gd name="connsiteY0" fmla="*/ 15773 h 565150"/>
              <a:gd name="connsiteX1" fmla="*/ 908280 w 908050"/>
              <a:gd name="connsiteY1" fmla="*/ 577187 h 56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565150">
                <a:moveTo>
                  <a:pt x="12379" y="15773"/>
                </a:moveTo>
                <a:lnTo>
                  <a:pt x="908280" y="57718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4"/>
          <p:cNvSpPr/>
          <p:nvPr/>
        </p:nvSpPr>
        <p:spPr>
          <a:xfrm>
            <a:off x="3422650" y="5594350"/>
            <a:ext cx="908050" cy="615950"/>
          </a:xfrm>
          <a:custGeom>
            <a:avLst/>
            <a:gdLst>
              <a:gd name="connsiteX0" fmla="*/ 12379 w 908050"/>
              <a:gd name="connsiteY0" fmla="*/ 9227 h 615950"/>
              <a:gd name="connsiteX1" fmla="*/ 908279 w 908050"/>
              <a:gd name="connsiteY1" fmla="*/ 626291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615950">
                <a:moveTo>
                  <a:pt x="12379" y="9227"/>
                </a:moveTo>
                <a:lnTo>
                  <a:pt x="908279" y="62629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5"/>
          <p:cNvSpPr/>
          <p:nvPr/>
        </p:nvSpPr>
        <p:spPr>
          <a:xfrm>
            <a:off x="3422650" y="5924550"/>
            <a:ext cx="908050" cy="679450"/>
          </a:xfrm>
          <a:custGeom>
            <a:avLst/>
            <a:gdLst>
              <a:gd name="connsiteX0" fmla="*/ 12379 w 908050"/>
              <a:gd name="connsiteY0" fmla="*/ 15382 h 679450"/>
              <a:gd name="connsiteX1" fmla="*/ 908280 w 908050"/>
              <a:gd name="connsiteY1" fmla="*/ 689328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679450">
                <a:moveTo>
                  <a:pt x="12379" y="15382"/>
                </a:moveTo>
                <a:lnTo>
                  <a:pt x="908280" y="68932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6"/>
          <p:cNvSpPr/>
          <p:nvPr/>
        </p:nvSpPr>
        <p:spPr>
          <a:xfrm>
            <a:off x="8985250" y="2901950"/>
            <a:ext cx="1276350" cy="742950"/>
          </a:xfrm>
          <a:custGeom>
            <a:avLst/>
            <a:gdLst>
              <a:gd name="connsiteX0" fmla="*/ 6350 w 1276350"/>
              <a:gd name="connsiteY0" fmla="*/ 752828 h 742950"/>
              <a:gd name="connsiteX1" fmla="*/ 1276350 w 1276350"/>
              <a:gd name="connsiteY1" fmla="*/ 752828 h 742950"/>
              <a:gd name="connsiteX2" fmla="*/ 1276350 w 1276350"/>
              <a:gd name="connsiteY2" fmla="*/ 16228 h 742950"/>
              <a:gd name="connsiteX3" fmla="*/ 6350 w 1276350"/>
              <a:gd name="connsiteY3" fmla="*/ 16228 h 742950"/>
              <a:gd name="connsiteX4" fmla="*/ 6350 w 1276350"/>
              <a:gd name="connsiteY4" fmla="*/ 752828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350" h="742950">
                <a:moveTo>
                  <a:pt x="6350" y="752828"/>
                </a:moveTo>
                <a:lnTo>
                  <a:pt x="1276350" y="752828"/>
                </a:lnTo>
                <a:lnTo>
                  <a:pt x="1276350" y="16228"/>
                </a:lnTo>
                <a:lnTo>
                  <a:pt x="6350" y="16228"/>
                </a:lnTo>
                <a:lnTo>
                  <a:pt x="6350" y="752828"/>
                </a:lnTo>
                <a:close/>
              </a:path>
            </a:pathLst>
          </a:custGeom>
          <a:solidFill>
            <a:srgbClr val="7E7E7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7"/>
          <p:cNvSpPr/>
          <p:nvPr/>
        </p:nvSpPr>
        <p:spPr>
          <a:xfrm>
            <a:off x="8985250" y="2901950"/>
            <a:ext cx="1276350" cy="742950"/>
          </a:xfrm>
          <a:custGeom>
            <a:avLst/>
            <a:gdLst>
              <a:gd name="connsiteX0" fmla="*/ 6350 w 1276350"/>
              <a:gd name="connsiteY0" fmla="*/ 16227 h 742950"/>
              <a:gd name="connsiteX1" fmla="*/ 1276350 w 1276350"/>
              <a:gd name="connsiteY1" fmla="*/ 16227 h 742950"/>
              <a:gd name="connsiteX2" fmla="*/ 1276350 w 1276350"/>
              <a:gd name="connsiteY2" fmla="*/ 752827 h 742950"/>
              <a:gd name="connsiteX3" fmla="*/ 6350 w 1276350"/>
              <a:gd name="connsiteY3" fmla="*/ 752827 h 742950"/>
              <a:gd name="connsiteX4" fmla="*/ 6350 w 1276350"/>
              <a:gd name="connsiteY4" fmla="*/ 16227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350" h="742950">
                <a:moveTo>
                  <a:pt x="6350" y="16227"/>
                </a:moveTo>
                <a:lnTo>
                  <a:pt x="1276350" y="16227"/>
                </a:lnTo>
                <a:lnTo>
                  <a:pt x="1276350" y="752827"/>
                </a:lnTo>
                <a:lnTo>
                  <a:pt x="6350" y="752827"/>
                </a:lnTo>
                <a:lnTo>
                  <a:pt x="6350" y="16227"/>
                </a:lnTo>
                <a:close/>
              </a:path>
            </a:pathLst>
          </a:custGeom>
          <a:solidFill>
            <a:srgbClr val="00004C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4831079"/>
            <a:ext cx="1371600" cy="1356360"/>
          </a:xfrm>
          <a:prstGeom prst="rect">
            <a:avLst/>
          </a:prstGeom>
        </p:spPr>
      </p:pic>
      <p:sp>
        <p:nvSpPr>
          <p:cNvPr id="3" name="Freeform 59"/>
          <p:cNvSpPr/>
          <p:nvPr/>
        </p:nvSpPr>
        <p:spPr>
          <a:xfrm>
            <a:off x="4292600" y="4800600"/>
            <a:ext cx="1701800" cy="368300"/>
          </a:xfrm>
          <a:custGeom>
            <a:avLst/>
            <a:gdLst>
              <a:gd name="connsiteX0" fmla="*/ 21377 w 1701800"/>
              <a:gd name="connsiteY0" fmla="*/ 370875 h 368300"/>
              <a:gd name="connsiteX1" fmla="*/ 1698260 w 1701800"/>
              <a:gd name="connsiteY1" fmla="*/ 21666 h 368300"/>
              <a:gd name="connsiteX2" fmla="*/ 1710704 w 1701800"/>
              <a:gd name="connsiteY2" fmla="*/ 19074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1800" h="368300">
                <a:moveTo>
                  <a:pt x="21377" y="370875"/>
                </a:moveTo>
                <a:lnTo>
                  <a:pt x="1698260" y="21666"/>
                </a:lnTo>
                <a:lnTo>
                  <a:pt x="1710704" y="19074"/>
                </a:lnTo>
              </a:path>
            </a:pathLst>
          </a:custGeom>
          <a:ln w="25400">
            <a:solidFill>
              <a:srgbClr val="3773D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080" y="4770120"/>
            <a:ext cx="99060" cy="99060"/>
          </a:xfrm>
          <a:prstGeom prst="rect">
            <a:avLst/>
          </a:prstGeom>
        </p:spPr>
      </p:pic>
      <p:sp>
        <p:nvSpPr>
          <p:cNvPr id="4" name="Freeform 61"/>
          <p:cNvSpPr/>
          <p:nvPr/>
        </p:nvSpPr>
        <p:spPr>
          <a:xfrm>
            <a:off x="2362200" y="5245100"/>
            <a:ext cx="1358900" cy="304800"/>
          </a:xfrm>
          <a:custGeom>
            <a:avLst/>
            <a:gdLst>
              <a:gd name="connsiteX0" fmla="*/ 15963 w 1358900"/>
              <a:gd name="connsiteY0" fmla="*/ 310309 h 304800"/>
              <a:gd name="connsiteX1" fmla="*/ 1360873 w 1358900"/>
              <a:gd name="connsiteY1" fmla="*/ 21828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8900" h="304800">
                <a:moveTo>
                  <a:pt x="15963" y="310309"/>
                </a:moveTo>
                <a:lnTo>
                  <a:pt x="1360873" y="21828"/>
                </a:lnTo>
              </a:path>
            </a:pathLst>
          </a:custGeom>
          <a:ln w="25400">
            <a:solidFill>
              <a:srgbClr val="3773D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2"/>
          <p:cNvSpPr/>
          <p:nvPr/>
        </p:nvSpPr>
        <p:spPr>
          <a:xfrm>
            <a:off x="6108700" y="4749800"/>
            <a:ext cx="63500" cy="76200"/>
          </a:xfrm>
          <a:custGeom>
            <a:avLst/>
            <a:gdLst>
              <a:gd name="connsiteX0" fmla="*/ 75881 w 63500"/>
              <a:gd name="connsiteY0" fmla="*/ 22897 h 76200"/>
              <a:gd name="connsiteX1" fmla="*/ 75881 w 63500"/>
              <a:gd name="connsiteY1" fmla="*/ 85758 h 76200"/>
              <a:gd name="connsiteX2" fmla="*/ 13018 w 63500"/>
              <a:gd name="connsiteY2" fmla="*/ 85758 h 76200"/>
              <a:gd name="connsiteX3" fmla="*/ 13018 w 63500"/>
              <a:gd name="connsiteY3" fmla="*/ 22897 h 76200"/>
              <a:gd name="connsiteX4" fmla="*/ 75881 w 63500"/>
              <a:gd name="connsiteY4" fmla="*/ 22897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76200">
                <a:moveTo>
                  <a:pt x="75881" y="22897"/>
                </a:moveTo>
                <a:cubicBezTo>
                  <a:pt x="93239" y="40255"/>
                  <a:pt x="93239" y="68400"/>
                  <a:pt x="75881" y="85758"/>
                </a:cubicBezTo>
                <a:cubicBezTo>
                  <a:pt x="58522" y="103118"/>
                  <a:pt x="30378" y="103118"/>
                  <a:pt x="13018" y="85758"/>
                </a:cubicBezTo>
                <a:cubicBezTo>
                  <a:pt x="-4339" y="68400"/>
                  <a:pt x="-4339" y="40255"/>
                  <a:pt x="13018" y="22897"/>
                </a:cubicBezTo>
                <a:cubicBezTo>
                  <a:pt x="30378" y="5538"/>
                  <a:pt x="58522" y="5538"/>
                  <a:pt x="75881" y="22897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3"/>
          <p:cNvSpPr/>
          <p:nvPr/>
        </p:nvSpPr>
        <p:spPr>
          <a:xfrm>
            <a:off x="6108700" y="4749800"/>
            <a:ext cx="63500" cy="76200"/>
          </a:xfrm>
          <a:custGeom>
            <a:avLst/>
            <a:gdLst>
              <a:gd name="connsiteX0" fmla="*/ 75881 w 63500"/>
              <a:gd name="connsiteY0" fmla="*/ 22897 h 76200"/>
              <a:gd name="connsiteX1" fmla="*/ 75881 w 63500"/>
              <a:gd name="connsiteY1" fmla="*/ 85759 h 76200"/>
              <a:gd name="connsiteX2" fmla="*/ 13018 w 63500"/>
              <a:gd name="connsiteY2" fmla="*/ 85759 h 76200"/>
              <a:gd name="connsiteX3" fmla="*/ 13018 w 63500"/>
              <a:gd name="connsiteY3" fmla="*/ 22897 h 76200"/>
              <a:gd name="connsiteX4" fmla="*/ 75881 w 63500"/>
              <a:gd name="connsiteY4" fmla="*/ 22897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76200">
                <a:moveTo>
                  <a:pt x="75881" y="22897"/>
                </a:moveTo>
                <a:cubicBezTo>
                  <a:pt x="93239" y="40256"/>
                  <a:pt x="93239" y="68400"/>
                  <a:pt x="75881" y="85759"/>
                </a:cubicBezTo>
                <a:cubicBezTo>
                  <a:pt x="58522" y="103117"/>
                  <a:pt x="30377" y="103117"/>
                  <a:pt x="13018" y="85759"/>
                </a:cubicBezTo>
                <a:cubicBezTo>
                  <a:pt x="-4339" y="68400"/>
                  <a:pt x="-4339" y="40256"/>
                  <a:pt x="13018" y="22897"/>
                </a:cubicBezTo>
                <a:cubicBezTo>
                  <a:pt x="30377" y="5538"/>
                  <a:pt x="58522" y="5538"/>
                  <a:pt x="75881" y="22897"/>
                </a:cubicBez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4"/>
          <p:cNvSpPr/>
          <p:nvPr/>
        </p:nvSpPr>
        <p:spPr>
          <a:xfrm>
            <a:off x="3733800" y="3848100"/>
            <a:ext cx="1028700" cy="990600"/>
          </a:xfrm>
          <a:custGeom>
            <a:avLst/>
            <a:gdLst>
              <a:gd name="connsiteX0" fmla="*/ 1031136 w 1028700"/>
              <a:gd name="connsiteY0" fmla="*/ 1000145 h 990600"/>
              <a:gd name="connsiteX1" fmla="*/ 1021981 w 1028700"/>
              <a:gd name="connsiteY1" fmla="*/ 991343 h 990600"/>
              <a:gd name="connsiteX2" fmla="*/ 13345 w 1028700"/>
              <a:gd name="connsiteY2" fmla="*/ 21501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990600">
                <a:moveTo>
                  <a:pt x="1031136" y="1000145"/>
                </a:moveTo>
                <a:lnTo>
                  <a:pt x="1021981" y="991343"/>
                </a:lnTo>
                <a:lnTo>
                  <a:pt x="13345" y="21501"/>
                </a:lnTo>
              </a:path>
            </a:pathLst>
          </a:custGeom>
          <a:ln w="25400">
            <a:solidFill>
              <a:srgbClr val="9E9E9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" name="Picture 6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679" y="4754879"/>
            <a:ext cx="137160" cy="152400"/>
          </a:xfrm>
          <a:prstGeom prst="rect">
            <a:avLst/>
          </a:prstGeom>
        </p:spPr>
      </p:pic>
      <p:sp>
        <p:nvSpPr>
          <p:cNvPr id="5" name="Freeform 66"/>
          <p:cNvSpPr/>
          <p:nvPr/>
        </p:nvSpPr>
        <p:spPr>
          <a:xfrm>
            <a:off x="10325100" y="3657600"/>
            <a:ext cx="977900" cy="977900"/>
          </a:xfrm>
          <a:custGeom>
            <a:avLst/>
            <a:gdLst>
              <a:gd name="connsiteX0" fmla="*/ 21239 w 977900"/>
              <a:gd name="connsiteY0" fmla="*/ 348454 h 977900"/>
              <a:gd name="connsiteX1" fmla="*/ 660116 w 977900"/>
              <a:gd name="connsiteY1" fmla="*/ 987332 h 977900"/>
              <a:gd name="connsiteX2" fmla="*/ 985535 w 977900"/>
              <a:gd name="connsiteY2" fmla="*/ 23035 h 977900"/>
              <a:gd name="connsiteX3" fmla="*/ 21239 w 977900"/>
              <a:gd name="connsiteY3" fmla="*/ 348454 h 97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7900" h="977900">
                <a:moveTo>
                  <a:pt x="21239" y="348454"/>
                </a:moveTo>
                <a:lnTo>
                  <a:pt x="660116" y="987332"/>
                </a:lnTo>
                <a:lnTo>
                  <a:pt x="985535" y="23035"/>
                </a:lnTo>
                <a:lnTo>
                  <a:pt x="21239" y="348454"/>
                </a:lnTo>
                <a:close/>
              </a:path>
            </a:pathLst>
          </a:custGeom>
          <a:solidFill>
            <a:srgbClr val="000014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7"/>
          <p:cNvSpPr/>
          <p:nvPr/>
        </p:nvSpPr>
        <p:spPr>
          <a:xfrm>
            <a:off x="6223000" y="3352800"/>
            <a:ext cx="584200" cy="1193800"/>
          </a:xfrm>
          <a:custGeom>
            <a:avLst/>
            <a:gdLst>
              <a:gd name="connsiteX0" fmla="*/ 19910 w 584200"/>
              <a:gd name="connsiteY0" fmla="*/ 1197635 h 1193800"/>
              <a:gd name="connsiteX1" fmla="*/ 25411 w 584200"/>
              <a:gd name="connsiteY1" fmla="*/ 1186188 h 1193800"/>
              <a:gd name="connsiteX2" fmla="*/ 587206 w 584200"/>
              <a:gd name="connsiteY2" fmla="*/ 16969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4200" h="1193800">
                <a:moveTo>
                  <a:pt x="19910" y="1197635"/>
                </a:moveTo>
                <a:lnTo>
                  <a:pt x="25411" y="1186188"/>
                </a:lnTo>
                <a:lnTo>
                  <a:pt x="587206" y="16969"/>
                </a:lnTo>
              </a:path>
            </a:pathLst>
          </a:custGeom>
          <a:ln w="25400">
            <a:solidFill>
              <a:srgbClr val="9E9E9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9" name="Picture 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5060" y="4465320"/>
            <a:ext cx="121920" cy="160020"/>
          </a:xfrm>
          <a:prstGeom prst="rect">
            <a:avLst/>
          </a:prstGeom>
        </p:spPr>
      </p:pic>
      <p:sp>
        <p:nvSpPr>
          <p:cNvPr id="6" name="Freeform 69"/>
          <p:cNvSpPr/>
          <p:nvPr/>
        </p:nvSpPr>
        <p:spPr>
          <a:xfrm>
            <a:off x="6210300" y="3530600"/>
            <a:ext cx="6184900" cy="1244600"/>
          </a:xfrm>
          <a:custGeom>
            <a:avLst/>
            <a:gdLst>
              <a:gd name="connsiteX0" fmla="*/ 14976 w 6184900"/>
              <a:gd name="connsiteY0" fmla="*/ 1255081 h 1244600"/>
              <a:gd name="connsiteX1" fmla="*/ 6179785 w 6184900"/>
              <a:gd name="connsiteY1" fmla="*/ 24193 h 1244600"/>
              <a:gd name="connsiteX2" fmla="*/ 6186012 w 6184900"/>
              <a:gd name="connsiteY2" fmla="*/ 22950 h 124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84900" h="1244600">
                <a:moveTo>
                  <a:pt x="14976" y="1255081"/>
                </a:moveTo>
                <a:lnTo>
                  <a:pt x="6179785" y="24193"/>
                </a:lnTo>
                <a:lnTo>
                  <a:pt x="6186012" y="229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70"/>
          <p:cNvSpPr/>
          <p:nvPr/>
        </p:nvSpPr>
        <p:spPr>
          <a:xfrm>
            <a:off x="12369800" y="3492500"/>
            <a:ext cx="88900" cy="88900"/>
          </a:xfrm>
          <a:custGeom>
            <a:avLst/>
            <a:gdLst>
              <a:gd name="connsiteX0" fmla="*/ 27744 w 88900"/>
              <a:gd name="connsiteY0" fmla="*/ 99657 h 88900"/>
              <a:gd name="connsiteX1" fmla="*/ 95009 w 88900"/>
              <a:gd name="connsiteY1" fmla="*/ 47375 h 88900"/>
              <a:gd name="connsiteX2" fmla="*/ 12824 w 88900"/>
              <a:gd name="connsiteY2" fmla="*/ 24931 h 88900"/>
              <a:gd name="connsiteX3" fmla="*/ 27744 w 88900"/>
              <a:gd name="connsiteY3" fmla="*/ 99657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8900" h="88900">
                <a:moveTo>
                  <a:pt x="27744" y="99657"/>
                </a:moveTo>
                <a:lnTo>
                  <a:pt x="95009" y="47375"/>
                </a:lnTo>
                <a:lnTo>
                  <a:pt x="12824" y="24931"/>
                </a:lnTo>
                <a:lnTo>
                  <a:pt x="27744" y="99657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1"/>
          <p:cNvSpPr/>
          <p:nvPr/>
        </p:nvSpPr>
        <p:spPr>
          <a:xfrm>
            <a:off x="6388100" y="4699000"/>
            <a:ext cx="76200" cy="76200"/>
          </a:xfrm>
          <a:custGeom>
            <a:avLst/>
            <a:gdLst>
              <a:gd name="connsiteX0" fmla="*/ 84342 w 76200"/>
              <a:gd name="connsiteY0" fmla="*/ 15846 h 76200"/>
              <a:gd name="connsiteX1" fmla="*/ 84342 w 76200"/>
              <a:gd name="connsiteY1" fmla="*/ 78708 h 76200"/>
              <a:gd name="connsiteX2" fmla="*/ 21479 w 76200"/>
              <a:gd name="connsiteY2" fmla="*/ 78708 h 76200"/>
              <a:gd name="connsiteX3" fmla="*/ 21479 w 76200"/>
              <a:gd name="connsiteY3" fmla="*/ 15846 h 76200"/>
              <a:gd name="connsiteX4" fmla="*/ 84342 w 76200"/>
              <a:gd name="connsiteY4" fmla="*/ 15846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84342" y="15846"/>
                </a:moveTo>
                <a:cubicBezTo>
                  <a:pt x="101700" y="33205"/>
                  <a:pt x="101700" y="61350"/>
                  <a:pt x="84342" y="78708"/>
                </a:cubicBezTo>
                <a:cubicBezTo>
                  <a:pt x="66982" y="96067"/>
                  <a:pt x="38839" y="96067"/>
                  <a:pt x="21479" y="78708"/>
                </a:cubicBezTo>
                <a:cubicBezTo>
                  <a:pt x="4121" y="61350"/>
                  <a:pt x="4121" y="33205"/>
                  <a:pt x="21479" y="15846"/>
                </a:cubicBezTo>
                <a:cubicBezTo>
                  <a:pt x="38839" y="-1512"/>
                  <a:pt x="66982" y="-1512"/>
                  <a:pt x="84342" y="15846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2"/>
          <p:cNvSpPr/>
          <p:nvPr/>
        </p:nvSpPr>
        <p:spPr>
          <a:xfrm>
            <a:off x="6388100" y="4699000"/>
            <a:ext cx="76200" cy="76200"/>
          </a:xfrm>
          <a:custGeom>
            <a:avLst/>
            <a:gdLst>
              <a:gd name="connsiteX0" fmla="*/ 84341 w 76200"/>
              <a:gd name="connsiteY0" fmla="*/ 15846 h 76200"/>
              <a:gd name="connsiteX1" fmla="*/ 84341 w 76200"/>
              <a:gd name="connsiteY1" fmla="*/ 78707 h 76200"/>
              <a:gd name="connsiteX2" fmla="*/ 21480 w 76200"/>
              <a:gd name="connsiteY2" fmla="*/ 78707 h 76200"/>
              <a:gd name="connsiteX3" fmla="*/ 21480 w 76200"/>
              <a:gd name="connsiteY3" fmla="*/ 15846 h 76200"/>
              <a:gd name="connsiteX4" fmla="*/ 84341 w 76200"/>
              <a:gd name="connsiteY4" fmla="*/ 15846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200" h="76200">
                <a:moveTo>
                  <a:pt x="84341" y="15846"/>
                </a:moveTo>
                <a:cubicBezTo>
                  <a:pt x="101700" y="33204"/>
                  <a:pt x="101700" y="61349"/>
                  <a:pt x="84341" y="78707"/>
                </a:cubicBezTo>
                <a:cubicBezTo>
                  <a:pt x="66983" y="96067"/>
                  <a:pt x="38838" y="96067"/>
                  <a:pt x="21480" y="78707"/>
                </a:cubicBezTo>
                <a:cubicBezTo>
                  <a:pt x="4121" y="61349"/>
                  <a:pt x="4121" y="33204"/>
                  <a:pt x="21480" y="15846"/>
                </a:cubicBezTo>
                <a:cubicBezTo>
                  <a:pt x="38838" y="-1512"/>
                  <a:pt x="66983" y="-1512"/>
                  <a:pt x="84341" y="15846"/>
                </a:cubicBez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3"/>
          <p:cNvSpPr/>
          <p:nvPr/>
        </p:nvSpPr>
        <p:spPr>
          <a:xfrm>
            <a:off x="6781800" y="4800600"/>
            <a:ext cx="3035300" cy="431800"/>
          </a:xfrm>
          <a:custGeom>
            <a:avLst/>
            <a:gdLst>
              <a:gd name="connsiteX0" fmla="*/ 13985 w 3035300"/>
              <a:gd name="connsiteY0" fmla="*/ 15356 h 431800"/>
              <a:gd name="connsiteX1" fmla="*/ 26563 w 3035300"/>
              <a:gd name="connsiteY1" fmla="*/ 17115 h 431800"/>
              <a:gd name="connsiteX2" fmla="*/ 3044911 w 3035300"/>
              <a:gd name="connsiteY2" fmla="*/ 439273 h 43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5300" h="431800">
                <a:moveTo>
                  <a:pt x="13985" y="15356"/>
                </a:moveTo>
                <a:lnTo>
                  <a:pt x="26563" y="17115"/>
                </a:lnTo>
                <a:lnTo>
                  <a:pt x="3044911" y="439273"/>
                </a:lnTo>
              </a:path>
            </a:pathLst>
          </a:custGeom>
          <a:ln w="25399">
            <a:solidFill>
              <a:srgbClr val="9E9E9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5" name="Picture 7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7980" y="4747260"/>
            <a:ext cx="152400" cy="129539"/>
          </a:xfrm>
          <a:prstGeom prst="rect">
            <a:avLst/>
          </a:prstGeom>
        </p:spPr>
      </p:pic>
      <p:sp>
        <p:nvSpPr>
          <p:cNvPr id="7" name="Freeform 75"/>
          <p:cNvSpPr/>
          <p:nvPr/>
        </p:nvSpPr>
        <p:spPr>
          <a:xfrm>
            <a:off x="10223500" y="4394200"/>
            <a:ext cx="241300" cy="673100"/>
          </a:xfrm>
          <a:custGeom>
            <a:avLst/>
            <a:gdLst>
              <a:gd name="connsiteX0" fmla="*/ 251313 w 241300"/>
              <a:gd name="connsiteY0" fmla="*/ 14936 h 673100"/>
              <a:gd name="connsiteX1" fmla="*/ 247046 w 241300"/>
              <a:gd name="connsiteY1" fmla="*/ 26898 h 673100"/>
              <a:gd name="connsiteX2" fmla="*/ 14282 w 241300"/>
              <a:gd name="connsiteY2" fmla="*/ 679389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1300" h="673100">
                <a:moveTo>
                  <a:pt x="251313" y="14936"/>
                </a:moveTo>
                <a:lnTo>
                  <a:pt x="247046" y="26898"/>
                </a:lnTo>
                <a:lnTo>
                  <a:pt x="14282" y="679389"/>
                </a:lnTo>
              </a:path>
            </a:pathLst>
          </a:custGeom>
          <a:ln w="25400">
            <a:solidFill>
              <a:srgbClr val="9E9E9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2720" y="3665220"/>
            <a:ext cx="982980" cy="982980"/>
          </a:xfrm>
          <a:prstGeom prst="rect">
            <a:avLst/>
          </a:prstGeom>
        </p:spPr>
      </p:pic>
      <p:sp>
        <p:nvSpPr>
          <p:cNvPr id="8" name="TextBox 77"/>
          <p:cNvSpPr txBox="1"/>
          <p:nvPr/>
        </p:nvSpPr>
        <p:spPr>
          <a:xfrm>
            <a:off x="673100" y="444500"/>
            <a:ext cx="9395640" cy="18213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Casting</a:t>
            </a:r>
            <a:r>
              <a:rPr lang="en-US" altLang="zh-CN" sz="48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-</a:t>
            </a:r>
            <a:r>
              <a:rPr lang="en-US" altLang="zh-CN" sz="48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Generating</a:t>
            </a:r>
            <a:r>
              <a:rPr lang="en-US" altLang="zh-CN" sz="48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Eye</a:t>
            </a:r>
            <a:r>
              <a:rPr lang="en-US" altLang="zh-CN" sz="48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9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Rays</a:t>
            </a:r>
            <a:endParaRPr lang="en-US" altLang="zh-CN" sz="4800" spc="19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45"/>
              </a:lnSpc>
            </a:pPr>
            <a:endParaRPr lang="en-US" dirty="0" smtClean="0"/>
          </a:p>
          <a:p>
            <a:pPr marL="0">
              <a:lnSpc>
                <a:spcPct val="114000"/>
              </a:lnSpc>
            </a:pP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Pinhole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Camera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Model</a:t>
            </a:r>
            <a:endParaRPr lang="en-US" altLang="zh-CN" sz="3400" spc="18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78" name="TextBox 78"/>
          <p:cNvSpPr txBox="1"/>
          <p:nvPr/>
        </p:nvSpPr>
        <p:spPr>
          <a:xfrm>
            <a:off x="2019300" y="2766816"/>
            <a:ext cx="2854923" cy="1005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96520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eye</a:t>
            </a:r>
            <a:r>
              <a:rPr lang="en-US" altLang="zh-CN" sz="2200" spc="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ray</a:t>
            </a:r>
            <a:endParaRPr lang="en-US" altLang="zh-CN" sz="2200" spc="-5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(starts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at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eye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and</a:t>
            </a:r>
            <a:r>
              <a:rPr lang="en-US" altLang="zh-CN" sz="2200" spc="-1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goes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57150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through</a:t>
            </a:r>
            <a:r>
              <a:rPr lang="en-US" altLang="zh-CN" sz="220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pixel)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79" name="TextBox 79"/>
          <p:cNvSpPr txBox="1"/>
          <p:nvPr/>
        </p:nvSpPr>
        <p:spPr>
          <a:xfrm>
            <a:off x="5905500" y="2638546"/>
            <a:ext cx="2125084" cy="6426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15900" hangingPunct="0">
              <a:lnSpc>
                <a:spcPct val="95000"/>
              </a:lnSpc>
            </a:pPr>
            <a:r>
              <a:rPr lang="en-US" altLang="zh-CN" sz="2200" spc="44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closest</a:t>
            </a:r>
            <a:r>
              <a:rPr lang="en-US" altLang="zh-CN" sz="2200" spc="-3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spc="6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scene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intersection</a:t>
            </a:r>
            <a:r>
              <a:rPr lang="en-US" altLang="zh-CN" sz="220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point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80" name="TextBox 80"/>
          <p:cNvSpPr txBox="1"/>
          <p:nvPr/>
        </p:nvSpPr>
        <p:spPr>
          <a:xfrm>
            <a:off x="10058400" y="5140446"/>
            <a:ext cx="2932425" cy="6426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95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note: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more</a:t>
            </a:r>
            <a:r>
              <a:rPr lang="en-US" altLang="zh-CN" sz="2200" spc="-5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intersection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po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ints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81" name="TextBox 81"/>
          <p:cNvSpPr txBox="1"/>
          <p:nvPr/>
        </p:nvSpPr>
        <p:spPr>
          <a:xfrm>
            <a:off x="1600200" y="6030716"/>
            <a:ext cx="1261037" cy="335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eye</a:t>
            </a:r>
            <a:r>
              <a:rPr lang="en-US" altLang="zh-CN" sz="220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point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82" name="TextBox 82"/>
          <p:cNvSpPr txBox="1"/>
          <p:nvPr/>
        </p:nvSpPr>
        <p:spPr>
          <a:xfrm>
            <a:off x="3340100" y="6843516"/>
            <a:ext cx="1649325" cy="335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image</a:t>
            </a:r>
            <a:r>
              <a:rPr lang="en-US" altLang="zh-CN" sz="220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plane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83" name="TextBox 83"/>
          <p:cNvSpPr txBox="1"/>
          <p:nvPr/>
        </p:nvSpPr>
        <p:spPr>
          <a:xfrm>
            <a:off x="2159000" y="7466228"/>
            <a:ext cx="3460895" cy="7460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520700">
              <a:lnSpc>
                <a:spcPct val="100000"/>
              </a:lnSpc>
            </a:pPr>
            <a:r>
              <a:rPr lang="en-US" altLang="zh-CN" sz="2400" spc="1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(or</a:t>
            </a:r>
            <a:r>
              <a:rPr lang="en-US" altLang="zh-CN" sz="24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40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the</a:t>
            </a:r>
            <a:r>
              <a:rPr lang="en-US" altLang="zh-CN" sz="2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near</a:t>
            </a:r>
            <a:r>
              <a:rPr lang="en-US" altLang="zh-CN" sz="2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plane</a:t>
            </a:r>
            <a:endParaRPr lang="en-US" altLang="zh-CN" sz="2400" spc="12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>
              <a:lnSpc>
                <a:spcPct val="100000"/>
              </a:lnSpc>
              <a:spcBef>
                <a:spcPts val="110"/>
              </a:spcBef>
            </a:pPr>
            <a:r>
              <a:rPr lang="en-US" altLang="zh-CN" sz="2400" spc="9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</a:t>
            </a:r>
            <a:r>
              <a:rPr lang="en-US" altLang="zh-CN" sz="2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400" spc="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perspective</a:t>
            </a:r>
            <a:r>
              <a:rPr lang="en-US" altLang="zh-CN" sz="2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400" spc="1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projection)</a:t>
            </a:r>
            <a:endParaRPr lang="en-US" altLang="zh-CN" sz="2400" spc="1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84" name="TextBox 84"/>
          <p:cNvSpPr txBox="1"/>
          <p:nvPr/>
        </p:nvSpPr>
        <p:spPr>
          <a:xfrm>
            <a:off x="6997700" y="8037316"/>
            <a:ext cx="1441538" cy="335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light</a:t>
            </a:r>
            <a:r>
              <a:rPr lang="en-US" altLang="zh-CN" sz="2200" spc="-1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source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85" name="TextBox 85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000"/>
              </a:lnSpc>
              <a:tabLst>
                <a:tab pos="61341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11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Freeform 86"/>
          <p:cNvSpPr/>
          <p:nvPr/>
        </p:nvSpPr>
        <p:spPr>
          <a:xfrm>
            <a:off x="5695950" y="3702050"/>
            <a:ext cx="908050" cy="908050"/>
          </a:xfrm>
          <a:custGeom>
            <a:avLst/>
            <a:gdLst>
              <a:gd name="connsiteX0" fmla="*/ 912562 w 908050"/>
              <a:gd name="connsiteY0" fmla="*/ 11714 h 908050"/>
              <a:gd name="connsiteX1" fmla="*/ 912562 w 908050"/>
              <a:gd name="connsiteY1" fmla="*/ 909740 h 908050"/>
              <a:gd name="connsiteX2" fmla="*/ 14537 w 908050"/>
              <a:gd name="connsiteY2" fmla="*/ 909740 h 908050"/>
              <a:gd name="connsiteX3" fmla="*/ 14537 w 908050"/>
              <a:gd name="connsiteY3" fmla="*/ 11714 h 908050"/>
              <a:gd name="connsiteX4" fmla="*/ 912562 w 908050"/>
              <a:gd name="connsiteY4" fmla="*/ 11714 h 90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50" h="908050">
                <a:moveTo>
                  <a:pt x="912562" y="11714"/>
                </a:moveTo>
                <a:cubicBezTo>
                  <a:pt x="1160546" y="259697"/>
                  <a:pt x="1160546" y="661758"/>
                  <a:pt x="912562" y="909740"/>
                </a:cubicBezTo>
                <a:cubicBezTo>
                  <a:pt x="664579" y="1157723"/>
                  <a:pt x="262520" y="1157723"/>
                  <a:pt x="14537" y="909740"/>
                </a:cubicBezTo>
                <a:cubicBezTo>
                  <a:pt x="-233446" y="661758"/>
                  <a:pt x="-233446" y="259697"/>
                  <a:pt x="14537" y="11714"/>
                </a:cubicBezTo>
                <a:cubicBezTo>
                  <a:pt x="262520" y="-236267"/>
                  <a:pt x="664579" y="-236267"/>
                  <a:pt x="912562" y="11714"/>
                </a:cubicBezTo>
                <a:close/>
              </a:path>
            </a:pathLst>
          </a:custGeom>
          <a:solidFill>
            <a:srgbClr val="F5F5F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87"/>
          <p:cNvSpPr/>
          <p:nvPr/>
        </p:nvSpPr>
        <p:spPr>
          <a:xfrm>
            <a:off x="5695950" y="3702050"/>
            <a:ext cx="908050" cy="908050"/>
          </a:xfrm>
          <a:custGeom>
            <a:avLst/>
            <a:gdLst>
              <a:gd name="connsiteX0" fmla="*/ 912562 w 908050"/>
              <a:gd name="connsiteY0" fmla="*/ 11715 h 908050"/>
              <a:gd name="connsiteX1" fmla="*/ 912562 w 908050"/>
              <a:gd name="connsiteY1" fmla="*/ 909740 h 908050"/>
              <a:gd name="connsiteX2" fmla="*/ 14537 w 908050"/>
              <a:gd name="connsiteY2" fmla="*/ 909740 h 908050"/>
              <a:gd name="connsiteX3" fmla="*/ 14537 w 908050"/>
              <a:gd name="connsiteY3" fmla="*/ 11715 h 908050"/>
              <a:gd name="connsiteX4" fmla="*/ 912562 w 908050"/>
              <a:gd name="connsiteY4" fmla="*/ 11715 h 90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50" h="908050">
                <a:moveTo>
                  <a:pt x="912562" y="11715"/>
                </a:moveTo>
                <a:cubicBezTo>
                  <a:pt x="1160546" y="259698"/>
                  <a:pt x="1160546" y="661757"/>
                  <a:pt x="912562" y="909740"/>
                </a:cubicBezTo>
                <a:cubicBezTo>
                  <a:pt x="664579" y="1157724"/>
                  <a:pt x="262520" y="1157724"/>
                  <a:pt x="14537" y="909740"/>
                </a:cubicBezTo>
                <a:cubicBezTo>
                  <a:pt x="-233445" y="661757"/>
                  <a:pt x="-233445" y="259698"/>
                  <a:pt x="14537" y="11715"/>
                </a:cubicBezTo>
                <a:cubicBezTo>
                  <a:pt x="262520" y="-236267"/>
                  <a:pt x="664579" y="-236267"/>
                  <a:pt x="912562" y="11715"/>
                </a:cubicBez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" name="Picture 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9979" y="5059680"/>
            <a:ext cx="236220" cy="502920"/>
          </a:xfrm>
          <a:prstGeom prst="rect">
            <a:avLst/>
          </a:prstGeom>
        </p:spPr>
      </p:pic>
      <p:pic>
        <p:nvPicPr>
          <p:cNvPr id="90" name="Picture 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680" y="7239000"/>
            <a:ext cx="693420" cy="685800"/>
          </a:xfrm>
          <a:prstGeom prst="rect">
            <a:avLst/>
          </a:prstGeom>
        </p:spPr>
      </p:pic>
      <p:sp>
        <p:nvSpPr>
          <p:cNvPr id="2" name="Freeform 90"/>
          <p:cNvSpPr/>
          <p:nvPr/>
        </p:nvSpPr>
        <p:spPr>
          <a:xfrm>
            <a:off x="2203450" y="5391150"/>
            <a:ext cx="69850" cy="361950"/>
          </a:xfrm>
          <a:custGeom>
            <a:avLst/>
            <a:gdLst>
              <a:gd name="connsiteX0" fmla="*/ 8380 w 69850"/>
              <a:gd name="connsiteY0" fmla="*/ 15972 h 361950"/>
              <a:gd name="connsiteX1" fmla="*/ 77547 w 69850"/>
              <a:gd name="connsiteY1" fmla="*/ 369580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850" h="361950">
                <a:moveTo>
                  <a:pt x="8380" y="15972"/>
                </a:moveTo>
                <a:cubicBezTo>
                  <a:pt x="93166" y="112751"/>
                  <a:pt x="119568" y="247727"/>
                  <a:pt x="77547" y="369580"/>
                </a:cubicBezTo>
              </a:path>
            </a:pathLst>
          </a:custGeom>
          <a:ln w="126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1"/>
          <p:cNvSpPr/>
          <p:nvPr/>
        </p:nvSpPr>
        <p:spPr>
          <a:xfrm>
            <a:off x="1936750" y="5314950"/>
            <a:ext cx="361950" cy="323850"/>
          </a:xfrm>
          <a:custGeom>
            <a:avLst/>
            <a:gdLst>
              <a:gd name="connsiteX0" fmla="*/ 7406 w 361950"/>
              <a:gd name="connsiteY0" fmla="*/ 326209 h 323850"/>
              <a:gd name="connsiteX1" fmla="*/ 370175 w 361950"/>
              <a:gd name="connsiteY1" fmla="*/ 9559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950" h="323850">
                <a:moveTo>
                  <a:pt x="7406" y="326209"/>
                </a:moveTo>
                <a:lnTo>
                  <a:pt x="370175" y="955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2"/>
          <p:cNvSpPr/>
          <p:nvPr/>
        </p:nvSpPr>
        <p:spPr>
          <a:xfrm>
            <a:off x="1924050" y="5619750"/>
            <a:ext cx="463550" cy="171450"/>
          </a:xfrm>
          <a:custGeom>
            <a:avLst/>
            <a:gdLst>
              <a:gd name="connsiteX0" fmla="*/ 17534 w 463550"/>
              <a:gd name="connsiteY0" fmla="*/ 17950 h 171450"/>
              <a:gd name="connsiteX1" fmla="*/ 469339 w 463550"/>
              <a:gd name="connsiteY1" fmla="*/ 176351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3550" h="171450">
                <a:moveTo>
                  <a:pt x="17534" y="17950"/>
                </a:moveTo>
                <a:lnTo>
                  <a:pt x="469339" y="17635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93"/>
          <p:cNvSpPr/>
          <p:nvPr/>
        </p:nvSpPr>
        <p:spPr>
          <a:xfrm>
            <a:off x="2178050" y="5492750"/>
            <a:ext cx="107950" cy="158750"/>
          </a:xfrm>
          <a:custGeom>
            <a:avLst/>
            <a:gdLst>
              <a:gd name="connsiteX0" fmla="*/ 47933 w 107950"/>
              <a:gd name="connsiteY0" fmla="*/ 164221 h 158750"/>
              <a:gd name="connsiteX1" fmla="*/ 17249 w 107950"/>
              <a:gd name="connsiteY1" fmla="*/ 31304 h 158750"/>
              <a:gd name="connsiteX2" fmla="*/ 82952 w 107950"/>
              <a:gd name="connsiteY2" fmla="*/ 16135 h 158750"/>
              <a:gd name="connsiteX3" fmla="*/ 113638 w 107950"/>
              <a:gd name="connsiteY3" fmla="*/ 149054 h 158750"/>
              <a:gd name="connsiteX4" fmla="*/ 47933 w 107950"/>
              <a:gd name="connsiteY4" fmla="*/ 164221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50" h="158750">
                <a:moveTo>
                  <a:pt x="47933" y="164221"/>
                </a:moveTo>
                <a:cubicBezTo>
                  <a:pt x="21316" y="131705"/>
                  <a:pt x="7579" y="72197"/>
                  <a:pt x="17249" y="31304"/>
                </a:cubicBezTo>
                <a:cubicBezTo>
                  <a:pt x="26920" y="-9588"/>
                  <a:pt x="56335" y="-16378"/>
                  <a:pt x="82952" y="16135"/>
                </a:cubicBezTo>
                <a:cubicBezTo>
                  <a:pt x="109570" y="48651"/>
                  <a:pt x="123308" y="108161"/>
                  <a:pt x="113638" y="149054"/>
                </a:cubicBezTo>
                <a:cubicBezTo>
                  <a:pt x="103967" y="189946"/>
                  <a:pt x="74550" y="196737"/>
                  <a:pt x="47933" y="164221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94"/>
          <p:cNvSpPr/>
          <p:nvPr/>
        </p:nvSpPr>
        <p:spPr>
          <a:xfrm>
            <a:off x="3422650" y="4578350"/>
            <a:ext cx="19050" cy="1352550"/>
          </a:xfrm>
          <a:custGeom>
            <a:avLst/>
            <a:gdLst>
              <a:gd name="connsiteX0" fmla="*/ 12379 w 19050"/>
              <a:gd name="connsiteY0" fmla="*/ 16164 h 1352550"/>
              <a:gd name="connsiteX1" fmla="*/ 14496 w 19050"/>
              <a:gd name="connsiteY1" fmla="*/ 1361581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352550">
                <a:moveTo>
                  <a:pt x="12379" y="16164"/>
                </a:moveTo>
                <a:lnTo>
                  <a:pt x="14496" y="136158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95"/>
          <p:cNvSpPr/>
          <p:nvPr/>
        </p:nvSpPr>
        <p:spPr>
          <a:xfrm>
            <a:off x="3651250" y="4692650"/>
            <a:ext cx="19050" cy="1416050"/>
          </a:xfrm>
          <a:custGeom>
            <a:avLst/>
            <a:gdLst>
              <a:gd name="connsiteX0" fmla="*/ 8371 w 19050"/>
              <a:gd name="connsiteY0" fmla="*/ 14396 h 1416050"/>
              <a:gd name="connsiteX1" fmla="*/ 10488 w 19050"/>
              <a:gd name="connsiteY1" fmla="*/ 1416695 h 141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416050">
                <a:moveTo>
                  <a:pt x="8371" y="14396"/>
                </a:moveTo>
                <a:lnTo>
                  <a:pt x="10488" y="141669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6"/>
          <p:cNvSpPr/>
          <p:nvPr/>
        </p:nvSpPr>
        <p:spPr>
          <a:xfrm>
            <a:off x="3867150" y="4806950"/>
            <a:ext cx="19050" cy="1466850"/>
          </a:xfrm>
          <a:custGeom>
            <a:avLst/>
            <a:gdLst>
              <a:gd name="connsiteX0" fmla="*/ 15829 w 19050"/>
              <a:gd name="connsiteY0" fmla="*/ 11388 h 1466850"/>
              <a:gd name="connsiteX1" fmla="*/ 17943 w 19050"/>
              <a:gd name="connsiteY1" fmla="*/ 1470572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466850">
                <a:moveTo>
                  <a:pt x="15829" y="11388"/>
                </a:moveTo>
                <a:lnTo>
                  <a:pt x="17943" y="1470572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7"/>
          <p:cNvSpPr/>
          <p:nvPr/>
        </p:nvSpPr>
        <p:spPr>
          <a:xfrm>
            <a:off x="4095750" y="4921250"/>
            <a:ext cx="19050" cy="1517650"/>
          </a:xfrm>
          <a:custGeom>
            <a:avLst/>
            <a:gdLst>
              <a:gd name="connsiteX0" fmla="*/ 11822 w 19050"/>
              <a:gd name="connsiteY0" fmla="*/ 9619 h 1517650"/>
              <a:gd name="connsiteX1" fmla="*/ 13943 w 19050"/>
              <a:gd name="connsiteY1" fmla="*/ 1524450 h 151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517650">
                <a:moveTo>
                  <a:pt x="11822" y="9619"/>
                </a:moveTo>
                <a:lnTo>
                  <a:pt x="13943" y="15244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 98"/>
          <p:cNvSpPr/>
          <p:nvPr/>
        </p:nvSpPr>
        <p:spPr>
          <a:xfrm>
            <a:off x="4324350" y="5035550"/>
            <a:ext cx="19050" cy="1568450"/>
          </a:xfrm>
          <a:custGeom>
            <a:avLst/>
            <a:gdLst>
              <a:gd name="connsiteX0" fmla="*/ 6579 w 19050"/>
              <a:gd name="connsiteY0" fmla="*/ 7849 h 1568450"/>
              <a:gd name="connsiteX1" fmla="*/ 8702 w 19050"/>
              <a:gd name="connsiteY1" fmla="*/ 1578327 h 156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568450">
                <a:moveTo>
                  <a:pt x="6579" y="7849"/>
                </a:moveTo>
                <a:lnTo>
                  <a:pt x="8702" y="157832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 99"/>
          <p:cNvSpPr/>
          <p:nvPr/>
        </p:nvSpPr>
        <p:spPr>
          <a:xfrm>
            <a:off x="3422650" y="4578350"/>
            <a:ext cx="908050" cy="463550"/>
          </a:xfrm>
          <a:custGeom>
            <a:avLst/>
            <a:gdLst>
              <a:gd name="connsiteX0" fmla="*/ 12379 w 908050"/>
              <a:gd name="connsiteY0" fmla="*/ 16164 h 463550"/>
              <a:gd name="connsiteX1" fmla="*/ 908281 w 908050"/>
              <a:gd name="connsiteY1" fmla="*/ 465047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463550">
                <a:moveTo>
                  <a:pt x="12379" y="16164"/>
                </a:moveTo>
                <a:lnTo>
                  <a:pt x="908281" y="46504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 100"/>
          <p:cNvSpPr/>
          <p:nvPr/>
        </p:nvSpPr>
        <p:spPr>
          <a:xfrm>
            <a:off x="3422650" y="4921250"/>
            <a:ext cx="908050" cy="501650"/>
          </a:xfrm>
          <a:custGeom>
            <a:avLst/>
            <a:gdLst>
              <a:gd name="connsiteX0" fmla="*/ 12379 w 908050"/>
              <a:gd name="connsiteY0" fmla="*/ 9619 h 501650"/>
              <a:gd name="connsiteX1" fmla="*/ 908280 w 908050"/>
              <a:gd name="connsiteY1" fmla="*/ 514150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501650">
                <a:moveTo>
                  <a:pt x="12379" y="9619"/>
                </a:moveTo>
                <a:lnTo>
                  <a:pt x="908280" y="5141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 101"/>
          <p:cNvSpPr/>
          <p:nvPr/>
        </p:nvSpPr>
        <p:spPr>
          <a:xfrm>
            <a:off x="3422650" y="5251450"/>
            <a:ext cx="908050" cy="565150"/>
          </a:xfrm>
          <a:custGeom>
            <a:avLst/>
            <a:gdLst>
              <a:gd name="connsiteX0" fmla="*/ 12379 w 908050"/>
              <a:gd name="connsiteY0" fmla="*/ 15773 h 565150"/>
              <a:gd name="connsiteX1" fmla="*/ 908280 w 908050"/>
              <a:gd name="connsiteY1" fmla="*/ 577187 h 56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565150">
                <a:moveTo>
                  <a:pt x="12379" y="15773"/>
                </a:moveTo>
                <a:lnTo>
                  <a:pt x="908280" y="57718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 102"/>
          <p:cNvSpPr/>
          <p:nvPr/>
        </p:nvSpPr>
        <p:spPr>
          <a:xfrm>
            <a:off x="3422650" y="5594350"/>
            <a:ext cx="908050" cy="615950"/>
          </a:xfrm>
          <a:custGeom>
            <a:avLst/>
            <a:gdLst>
              <a:gd name="connsiteX0" fmla="*/ 12379 w 908050"/>
              <a:gd name="connsiteY0" fmla="*/ 9227 h 615950"/>
              <a:gd name="connsiteX1" fmla="*/ 908279 w 908050"/>
              <a:gd name="connsiteY1" fmla="*/ 626291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615950">
                <a:moveTo>
                  <a:pt x="12379" y="9227"/>
                </a:moveTo>
                <a:lnTo>
                  <a:pt x="908279" y="62629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 103"/>
          <p:cNvSpPr/>
          <p:nvPr/>
        </p:nvSpPr>
        <p:spPr>
          <a:xfrm>
            <a:off x="3422650" y="5924550"/>
            <a:ext cx="908050" cy="679450"/>
          </a:xfrm>
          <a:custGeom>
            <a:avLst/>
            <a:gdLst>
              <a:gd name="connsiteX0" fmla="*/ 12379 w 908050"/>
              <a:gd name="connsiteY0" fmla="*/ 15382 h 679450"/>
              <a:gd name="connsiteX1" fmla="*/ 908280 w 908050"/>
              <a:gd name="connsiteY1" fmla="*/ 689328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679450">
                <a:moveTo>
                  <a:pt x="12379" y="15382"/>
                </a:moveTo>
                <a:lnTo>
                  <a:pt x="908280" y="68932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 104"/>
          <p:cNvSpPr/>
          <p:nvPr/>
        </p:nvSpPr>
        <p:spPr>
          <a:xfrm>
            <a:off x="8985250" y="2901950"/>
            <a:ext cx="1276350" cy="742950"/>
          </a:xfrm>
          <a:custGeom>
            <a:avLst/>
            <a:gdLst>
              <a:gd name="connsiteX0" fmla="*/ 6350 w 1276350"/>
              <a:gd name="connsiteY0" fmla="*/ 752828 h 742950"/>
              <a:gd name="connsiteX1" fmla="*/ 1276350 w 1276350"/>
              <a:gd name="connsiteY1" fmla="*/ 752828 h 742950"/>
              <a:gd name="connsiteX2" fmla="*/ 1276350 w 1276350"/>
              <a:gd name="connsiteY2" fmla="*/ 16228 h 742950"/>
              <a:gd name="connsiteX3" fmla="*/ 6350 w 1276350"/>
              <a:gd name="connsiteY3" fmla="*/ 16228 h 742950"/>
              <a:gd name="connsiteX4" fmla="*/ 6350 w 1276350"/>
              <a:gd name="connsiteY4" fmla="*/ 752828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350" h="742950">
                <a:moveTo>
                  <a:pt x="6350" y="752828"/>
                </a:moveTo>
                <a:lnTo>
                  <a:pt x="1276350" y="752828"/>
                </a:lnTo>
                <a:lnTo>
                  <a:pt x="1276350" y="16228"/>
                </a:lnTo>
                <a:lnTo>
                  <a:pt x="6350" y="16228"/>
                </a:lnTo>
                <a:lnTo>
                  <a:pt x="6350" y="752828"/>
                </a:lnTo>
                <a:close/>
              </a:path>
            </a:pathLst>
          </a:custGeom>
          <a:solidFill>
            <a:srgbClr val="7E7E7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 105"/>
          <p:cNvSpPr/>
          <p:nvPr/>
        </p:nvSpPr>
        <p:spPr>
          <a:xfrm>
            <a:off x="8985250" y="2901950"/>
            <a:ext cx="1276350" cy="742950"/>
          </a:xfrm>
          <a:custGeom>
            <a:avLst/>
            <a:gdLst>
              <a:gd name="connsiteX0" fmla="*/ 6350 w 1276350"/>
              <a:gd name="connsiteY0" fmla="*/ 16227 h 742950"/>
              <a:gd name="connsiteX1" fmla="*/ 1276350 w 1276350"/>
              <a:gd name="connsiteY1" fmla="*/ 16227 h 742950"/>
              <a:gd name="connsiteX2" fmla="*/ 1276350 w 1276350"/>
              <a:gd name="connsiteY2" fmla="*/ 752827 h 742950"/>
              <a:gd name="connsiteX3" fmla="*/ 6350 w 1276350"/>
              <a:gd name="connsiteY3" fmla="*/ 752827 h 742950"/>
              <a:gd name="connsiteX4" fmla="*/ 6350 w 1276350"/>
              <a:gd name="connsiteY4" fmla="*/ 16227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350" h="742950">
                <a:moveTo>
                  <a:pt x="6350" y="16227"/>
                </a:moveTo>
                <a:lnTo>
                  <a:pt x="1276350" y="16227"/>
                </a:lnTo>
                <a:lnTo>
                  <a:pt x="1276350" y="752827"/>
                </a:lnTo>
                <a:lnTo>
                  <a:pt x="6350" y="752827"/>
                </a:lnTo>
                <a:lnTo>
                  <a:pt x="6350" y="16227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" name="Picture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3400" y="4831079"/>
            <a:ext cx="1371600" cy="1356360"/>
          </a:xfrm>
          <a:prstGeom prst="rect">
            <a:avLst/>
          </a:prstGeom>
        </p:spPr>
      </p:pic>
      <p:sp>
        <p:nvSpPr>
          <p:cNvPr id="3" name="Freeform 107"/>
          <p:cNvSpPr/>
          <p:nvPr/>
        </p:nvSpPr>
        <p:spPr>
          <a:xfrm>
            <a:off x="4292600" y="4800600"/>
            <a:ext cx="1701800" cy="368300"/>
          </a:xfrm>
          <a:custGeom>
            <a:avLst/>
            <a:gdLst>
              <a:gd name="connsiteX0" fmla="*/ 21377 w 1701800"/>
              <a:gd name="connsiteY0" fmla="*/ 370875 h 368300"/>
              <a:gd name="connsiteX1" fmla="*/ 1698260 w 1701800"/>
              <a:gd name="connsiteY1" fmla="*/ 21666 h 368300"/>
              <a:gd name="connsiteX2" fmla="*/ 1710704 w 1701800"/>
              <a:gd name="connsiteY2" fmla="*/ 19074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1800" h="368300">
                <a:moveTo>
                  <a:pt x="21377" y="370875"/>
                </a:moveTo>
                <a:lnTo>
                  <a:pt x="1698260" y="21666"/>
                </a:lnTo>
                <a:lnTo>
                  <a:pt x="1710704" y="19074"/>
                </a:lnTo>
              </a:path>
            </a:pathLst>
          </a:custGeom>
          <a:ln w="25400">
            <a:solidFill>
              <a:srgbClr val="3773D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8"/>
          <p:cNvSpPr/>
          <p:nvPr/>
        </p:nvSpPr>
        <p:spPr>
          <a:xfrm>
            <a:off x="2362200" y="5245100"/>
            <a:ext cx="1358900" cy="304800"/>
          </a:xfrm>
          <a:custGeom>
            <a:avLst/>
            <a:gdLst>
              <a:gd name="connsiteX0" fmla="*/ 15963 w 1358900"/>
              <a:gd name="connsiteY0" fmla="*/ 310309 h 304800"/>
              <a:gd name="connsiteX1" fmla="*/ 1360873 w 1358900"/>
              <a:gd name="connsiteY1" fmla="*/ 21828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8900" h="304800">
                <a:moveTo>
                  <a:pt x="15963" y="310309"/>
                </a:moveTo>
                <a:lnTo>
                  <a:pt x="1360873" y="21828"/>
                </a:lnTo>
              </a:path>
            </a:pathLst>
          </a:custGeom>
          <a:ln w="25400">
            <a:solidFill>
              <a:srgbClr val="3773D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9"/>
          <p:cNvSpPr/>
          <p:nvPr/>
        </p:nvSpPr>
        <p:spPr>
          <a:xfrm>
            <a:off x="6108700" y="4749800"/>
            <a:ext cx="63500" cy="76200"/>
          </a:xfrm>
          <a:custGeom>
            <a:avLst/>
            <a:gdLst>
              <a:gd name="connsiteX0" fmla="*/ 75881 w 63500"/>
              <a:gd name="connsiteY0" fmla="*/ 22897 h 76200"/>
              <a:gd name="connsiteX1" fmla="*/ 75881 w 63500"/>
              <a:gd name="connsiteY1" fmla="*/ 85758 h 76200"/>
              <a:gd name="connsiteX2" fmla="*/ 13018 w 63500"/>
              <a:gd name="connsiteY2" fmla="*/ 85758 h 76200"/>
              <a:gd name="connsiteX3" fmla="*/ 13018 w 63500"/>
              <a:gd name="connsiteY3" fmla="*/ 22897 h 76200"/>
              <a:gd name="connsiteX4" fmla="*/ 75881 w 63500"/>
              <a:gd name="connsiteY4" fmla="*/ 22897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76200">
                <a:moveTo>
                  <a:pt x="75881" y="22897"/>
                </a:moveTo>
                <a:cubicBezTo>
                  <a:pt x="93239" y="40255"/>
                  <a:pt x="93239" y="68400"/>
                  <a:pt x="75881" y="85758"/>
                </a:cubicBezTo>
                <a:cubicBezTo>
                  <a:pt x="58522" y="103118"/>
                  <a:pt x="30378" y="103118"/>
                  <a:pt x="13018" y="85758"/>
                </a:cubicBezTo>
                <a:cubicBezTo>
                  <a:pt x="-4339" y="68400"/>
                  <a:pt x="-4339" y="40255"/>
                  <a:pt x="13018" y="22897"/>
                </a:cubicBezTo>
                <a:cubicBezTo>
                  <a:pt x="30378" y="5538"/>
                  <a:pt x="58522" y="5538"/>
                  <a:pt x="75881" y="22897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10"/>
          <p:cNvSpPr/>
          <p:nvPr/>
        </p:nvSpPr>
        <p:spPr>
          <a:xfrm>
            <a:off x="6108700" y="4749800"/>
            <a:ext cx="63500" cy="76200"/>
          </a:xfrm>
          <a:custGeom>
            <a:avLst/>
            <a:gdLst>
              <a:gd name="connsiteX0" fmla="*/ 75881 w 63500"/>
              <a:gd name="connsiteY0" fmla="*/ 22897 h 76200"/>
              <a:gd name="connsiteX1" fmla="*/ 75881 w 63500"/>
              <a:gd name="connsiteY1" fmla="*/ 85759 h 76200"/>
              <a:gd name="connsiteX2" fmla="*/ 13018 w 63500"/>
              <a:gd name="connsiteY2" fmla="*/ 85759 h 76200"/>
              <a:gd name="connsiteX3" fmla="*/ 13018 w 63500"/>
              <a:gd name="connsiteY3" fmla="*/ 22897 h 76200"/>
              <a:gd name="connsiteX4" fmla="*/ 75881 w 63500"/>
              <a:gd name="connsiteY4" fmla="*/ 22897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76200">
                <a:moveTo>
                  <a:pt x="75881" y="22897"/>
                </a:moveTo>
                <a:cubicBezTo>
                  <a:pt x="93239" y="40256"/>
                  <a:pt x="93239" y="68400"/>
                  <a:pt x="75881" y="85759"/>
                </a:cubicBezTo>
                <a:cubicBezTo>
                  <a:pt x="58522" y="103117"/>
                  <a:pt x="30377" y="103117"/>
                  <a:pt x="13018" y="85759"/>
                </a:cubicBezTo>
                <a:cubicBezTo>
                  <a:pt x="-4339" y="68400"/>
                  <a:pt x="-4339" y="40256"/>
                  <a:pt x="13018" y="22897"/>
                </a:cubicBezTo>
                <a:cubicBezTo>
                  <a:pt x="30377" y="5538"/>
                  <a:pt x="58522" y="5538"/>
                  <a:pt x="75881" y="22897"/>
                </a:cubicBezTo>
                <a:close/>
              </a:path>
            </a:pathLst>
          </a:custGeom>
          <a:solidFill>
            <a:srgbClr val="0000AC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 111"/>
          <p:cNvSpPr/>
          <p:nvPr/>
        </p:nvSpPr>
        <p:spPr>
          <a:xfrm>
            <a:off x="3733800" y="3848100"/>
            <a:ext cx="1028700" cy="990600"/>
          </a:xfrm>
          <a:custGeom>
            <a:avLst/>
            <a:gdLst>
              <a:gd name="connsiteX0" fmla="*/ 1031136 w 1028700"/>
              <a:gd name="connsiteY0" fmla="*/ 1000145 h 990600"/>
              <a:gd name="connsiteX1" fmla="*/ 1021981 w 1028700"/>
              <a:gd name="connsiteY1" fmla="*/ 991343 h 990600"/>
              <a:gd name="connsiteX2" fmla="*/ 13345 w 1028700"/>
              <a:gd name="connsiteY2" fmla="*/ 21501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990600">
                <a:moveTo>
                  <a:pt x="1031136" y="1000145"/>
                </a:moveTo>
                <a:lnTo>
                  <a:pt x="1021981" y="991343"/>
                </a:lnTo>
                <a:lnTo>
                  <a:pt x="13345" y="21501"/>
                </a:lnTo>
              </a:path>
            </a:pathLst>
          </a:custGeom>
          <a:ln w="25400">
            <a:solidFill>
              <a:srgbClr val="9E9E9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1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679" y="4754879"/>
            <a:ext cx="137160" cy="152400"/>
          </a:xfrm>
          <a:prstGeom prst="rect">
            <a:avLst/>
          </a:prstGeom>
        </p:spPr>
      </p:pic>
      <p:sp>
        <p:nvSpPr>
          <p:cNvPr id="4" name="Freeform 113"/>
          <p:cNvSpPr/>
          <p:nvPr/>
        </p:nvSpPr>
        <p:spPr>
          <a:xfrm>
            <a:off x="6134100" y="4775200"/>
            <a:ext cx="12700" cy="1193800"/>
          </a:xfrm>
          <a:custGeom>
            <a:avLst/>
            <a:gdLst>
              <a:gd name="connsiteX0" fmla="*/ 19279 w 12700"/>
              <a:gd name="connsiteY0" fmla="*/ 22150 h 1193800"/>
              <a:gd name="connsiteX1" fmla="*/ 19279 w 12700"/>
              <a:gd name="connsiteY1" fmla="*/ 1188292 h 1193800"/>
              <a:gd name="connsiteX2" fmla="*/ 19279 w 12700"/>
              <a:gd name="connsiteY2" fmla="*/ 1200992 h 1193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" h="1193800">
                <a:moveTo>
                  <a:pt x="19279" y="22150"/>
                </a:moveTo>
                <a:lnTo>
                  <a:pt x="19279" y="1188292"/>
                </a:lnTo>
                <a:lnTo>
                  <a:pt x="19279" y="120099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4"/>
          <p:cNvSpPr/>
          <p:nvPr/>
        </p:nvSpPr>
        <p:spPr>
          <a:xfrm>
            <a:off x="6070600" y="5943600"/>
            <a:ext cx="139700" cy="139700"/>
          </a:xfrm>
          <a:custGeom>
            <a:avLst/>
            <a:gdLst>
              <a:gd name="connsiteX0" fmla="*/ 21819 w 139700"/>
              <a:gd name="connsiteY0" fmla="*/ 19893 h 139700"/>
              <a:gd name="connsiteX1" fmla="*/ 82779 w 139700"/>
              <a:gd name="connsiteY1" fmla="*/ 141813 h 139700"/>
              <a:gd name="connsiteX2" fmla="*/ 143740 w 139700"/>
              <a:gd name="connsiteY2" fmla="*/ 19893 h 139700"/>
              <a:gd name="connsiteX3" fmla="*/ 21819 w 139700"/>
              <a:gd name="connsiteY3" fmla="*/ 19893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700" h="139700">
                <a:moveTo>
                  <a:pt x="21819" y="19893"/>
                </a:moveTo>
                <a:lnTo>
                  <a:pt x="82779" y="141813"/>
                </a:lnTo>
                <a:lnTo>
                  <a:pt x="143740" y="19893"/>
                </a:lnTo>
                <a:lnTo>
                  <a:pt x="21819" y="19893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 115"/>
          <p:cNvSpPr/>
          <p:nvPr/>
        </p:nvSpPr>
        <p:spPr>
          <a:xfrm>
            <a:off x="6172200" y="4813300"/>
            <a:ext cx="1244600" cy="2247900"/>
          </a:xfrm>
          <a:custGeom>
            <a:avLst/>
            <a:gdLst>
              <a:gd name="connsiteX0" fmla="*/ 14421 w 1244600"/>
              <a:gd name="connsiteY0" fmla="*/ 18703 h 2247900"/>
              <a:gd name="connsiteX1" fmla="*/ 1243351 w 1244600"/>
              <a:gd name="connsiteY1" fmla="*/ 2245898 h 2247900"/>
              <a:gd name="connsiteX2" fmla="*/ 1249498 w 1244600"/>
              <a:gd name="connsiteY2" fmla="*/ 2257036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0" h="2247900">
                <a:moveTo>
                  <a:pt x="14421" y="18703"/>
                </a:moveTo>
                <a:lnTo>
                  <a:pt x="1243351" y="2245898"/>
                </a:lnTo>
                <a:lnTo>
                  <a:pt x="1249498" y="225703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0920" y="7018020"/>
            <a:ext cx="99060" cy="121920"/>
          </a:xfrm>
          <a:prstGeom prst="rect">
            <a:avLst/>
          </a:prstGeom>
        </p:spPr>
      </p:pic>
      <p:sp>
        <p:nvSpPr>
          <p:cNvPr id="5" name="Freeform 117"/>
          <p:cNvSpPr/>
          <p:nvPr/>
        </p:nvSpPr>
        <p:spPr>
          <a:xfrm>
            <a:off x="5308600" y="5092700"/>
            <a:ext cx="723900" cy="2552700"/>
          </a:xfrm>
          <a:custGeom>
            <a:avLst/>
            <a:gdLst>
              <a:gd name="connsiteX0" fmla="*/ 724007 w 723900"/>
              <a:gd name="connsiteY0" fmla="*/ 13657 h 2552700"/>
              <a:gd name="connsiteX1" fmla="*/ 720620 w 723900"/>
              <a:gd name="connsiteY1" fmla="*/ 25896 h 2552700"/>
              <a:gd name="connsiteX2" fmla="*/ 21210 w 723900"/>
              <a:gd name="connsiteY2" fmla="*/ 2553744 h 2552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3900" h="2552700">
                <a:moveTo>
                  <a:pt x="724007" y="13657"/>
                </a:moveTo>
                <a:lnTo>
                  <a:pt x="720620" y="25896"/>
                </a:lnTo>
                <a:lnTo>
                  <a:pt x="21210" y="2553744"/>
                </a:lnTo>
              </a:path>
            </a:pathLst>
          </a:custGeom>
          <a:ln w="25400">
            <a:solidFill>
              <a:srgbClr val="9E9E9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" name="Picture 1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51220" y="4770120"/>
            <a:ext cx="121920" cy="388620"/>
          </a:xfrm>
          <a:prstGeom prst="rect">
            <a:avLst/>
          </a:prstGeom>
        </p:spPr>
      </p:pic>
      <p:sp>
        <p:nvSpPr>
          <p:cNvPr id="6" name="TextBox 119"/>
          <p:cNvSpPr txBox="1"/>
          <p:nvPr/>
        </p:nvSpPr>
        <p:spPr>
          <a:xfrm>
            <a:off x="673100" y="444500"/>
            <a:ext cx="11056199" cy="76207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Casting</a:t>
            </a:r>
            <a:r>
              <a:rPr lang="en-US" altLang="zh-CN" sz="4800" spc="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-</a:t>
            </a:r>
            <a:r>
              <a:rPr lang="en-US" altLang="zh-CN" sz="4800" spc="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Shading</a:t>
            </a:r>
            <a:r>
              <a:rPr lang="en-US" altLang="zh-CN" sz="4800" spc="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1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Pixels</a:t>
            </a:r>
            <a:r>
              <a:rPr lang="en-US" altLang="zh-CN" sz="4800" spc="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(Local</a:t>
            </a:r>
            <a:r>
              <a:rPr lang="en-US" altLang="zh-CN" sz="4800" spc="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Only)</a:t>
            </a:r>
            <a:endParaRPr lang="en-US" altLang="zh-CN" sz="4800" spc="12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45"/>
              </a:lnSpc>
            </a:pPr>
            <a:endParaRPr lang="en-US" dirty="0" smtClean="0"/>
          </a:p>
          <a:p>
            <a:pPr marL="0">
              <a:lnSpc>
                <a:spcPct val="114000"/>
              </a:lnSpc>
            </a:pP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Pinhole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Camera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Model</a:t>
            </a:r>
            <a:endParaRPr lang="en-US" altLang="zh-CN" sz="3400" spc="18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40"/>
              </a:lnSpc>
            </a:pPr>
            <a:endParaRPr lang="en-US" dirty="0" smtClean="0"/>
          </a:p>
          <a:p>
            <a:pPr marL="0" indent="231140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eye</a:t>
            </a:r>
            <a:r>
              <a:rPr lang="en-US" altLang="zh-CN" sz="2200" spc="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ray</a:t>
            </a:r>
            <a:endParaRPr lang="en-US" altLang="zh-CN" sz="2200" spc="-5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134620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(starts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at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eye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and</a:t>
            </a:r>
            <a:r>
              <a:rPr lang="en-US" altLang="zh-CN" sz="2200" spc="-1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goes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191770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through</a:t>
            </a:r>
            <a:r>
              <a:rPr lang="en-US" altLang="zh-CN" sz="220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pixel)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75"/>
              </a:lnSpc>
            </a:pPr>
            <a:endParaRPr lang="en-US" dirty="0" smtClean="0"/>
          </a:p>
          <a:p>
            <a:pPr marL="0" indent="92710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eye</a:t>
            </a:r>
            <a:r>
              <a:rPr lang="en-US" altLang="zh-CN" sz="220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point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60"/>
              </a:lnSpc>
            </a:pPr>
            <a:endParaRPr lang="en-US" dirty="0" smtClean="0"/>
          </a:p>
          <a:p>
            <a:pPr marL="0" indent="266700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image</a:t>
            </a:r>
            <a:r>
              <a:rPr lang="en-US" altLang="zh-CN" sz="220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plane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35"/>
              </a:lnSpc>
            </a:pPr>
            <a:endParaRPr lang="en-US" dirty="0" smtClean="0"/>
          </a:p>
          <a:p>
            <a:pPr marL="0" indent="226060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perform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b="1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shading</a:t>
            </a:r>
            <a:r>
              <a:rPr lang="en-US" altLang="zh-CN" sz="2200" b="1" spc="-1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calculation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20" name="TextBox 120"/>
          <p:cNvSpPr txBox="1"/>
          <p:nvPr/>
        </p:nvSpPr>
        <p:spPr>
          <a:xfrm>
            <a:off x="2857500" y="8088116"/>
            <a:ext cx="3678026" cy="6705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here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to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compute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color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of</a:t>
            </a:r>
            <a:r>
              <a:rPr lang="en-US" altLang="zh-CN" sz="2200" spc="-1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pixel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29210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(e.g.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Blinn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Phong</a:t>
            </a:r>
            <a:r>
              <a:rPr lang="en-US" altLang="zh-CN" sz="2200" spc="-1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model)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21" name="TextBox 121"/>
          <p:cNvSpPr txBox="1"/>
          <p:nvPr/>
        </p:nvSpPr>
        <p:spPr>
          <a:xfrm>
            <a:off x="6997700" y="8065256"/>
            <a:ext cx="1555838" cy="335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light</a:t>
            </a:r>
            <a:r>
              <a:rPr lang="en-US" altLang="zh-CN" sz="2200" spc="-1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source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22" name="TextBox 122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000"/>
              </a:lnSpc>
              <a:tabLst>
                <a:tab pos="61341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12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07480" y="2103120"/>
            <a:ext cx="6172200" cy="5288280"/>
          </a:xfrm>
          <a:prstGeom prst="rect">
            <a:avLst/>
          </a:prstGeom>
        </p:spPr>
      </p:pic>
      <p:sp>
        <p:nvSpPr>
          <p:cNvPr id="2" name="TextBox 124"/>
          <p:cNvSpPr txBox="1"/>
          <p:nvPr/>
        </p:nvSpPr>
        <p:spPr>
          <a:xfrm>
            <a:off x="660400" y="444500"/>
            <a:ext cx="11495773" cy="7471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2700">
              <a:lnSpc>
                <a:spcPct val="114000"/>
              </a:lnSpc>
            </a:pPr>
            <a:r>
              <a:rPr lang="en-US" altLang="zh-CN" sz="4800" spc="9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Recursive</a:t>
            </a:r>
            <a:r>
              <a:rPr lang="en-US" altLang="zh-CN" sz="4800" spc="5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(Whitted-Style)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9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Tracing</a:t>
            </a:r>
            <a:endParaRPr lang="en-US" altLang="zh-CN" sz="4800" spc="9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75"/>
              </a:lnSpc>
            </a:pPr>
            <a:endParaRPr lang="en-US" dirty="0" smtClean="0"/>
          </a:p>
          <a:p>
            <a:pPr marL="0" hangingPunct="0">
              <a:lnSpc>
                <a:spcPct val="103000"/>
              </a:lnSpc>
            </a:pPr>
            <a:r>
              <a:rPr lang="en-US" altLang="zh-CN" sz="34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“An</a:t>
            </a:r>
            <a:r>
              <a:rPr lang="en-US" altLang="zh-CN" sz="3400" spc="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improved</a:t>
            </a:r>
            <a:r>
              <a:rPr lang="en-US" altLang="zh-CN" sz="3400" spc="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Illumination</a:t>
            </a:r>
            <a: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b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</a:br>
            <a:r>
              <a:rPr lang="en-US" altLang="zh-CN" sz="340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model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for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9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shaded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display”</a:t>
            </a:r>
            <a: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b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</a:b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T.</a:t>
            </a:r>
            <a:r>
              <a:rPr lang="en-US" altLang="zh-CN" sz="3400" spc="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Whitted,</a:t>
            </a:r>
            <a:r>
              <a:rPr lang="en-US" altLang="zh-CN" sz="3400" spc="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CACM</a:t>
            </a:r>
            <a:r>
              <a:rPr lang="en-US" altLang="zh-CN" sz="3400" spc="5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1980</a:t>
            </a:r>
            <a:endParaRPr lang="en-US" altLang="zh-CN" sz="3400" spc="10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0"/>
              </a:lnSpc>
            </a:pPr>
            <a:endParaRPr lang="en-US" dirty="0" smtClean="0"/>
          </a:p>
          <a:p>
            <a:pPr marL="0">
              <a:lnSpc>
                <a:spcPct val="114000"/>
              </a:lnSpc>
            </a:pP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Tim</a:t>
            </a:r>
            <a:r>
              <a:rPr lang="en-US" altLang="zh-CN" sz="3400" spc="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e:</a:t>
            </a:r>
            <a:endParaRPr lang="en-US" altLang="zh-CN" sz="3400" spc="6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805"/>
              </a:lnSpc>
            </a:pPr>
            <a:endParaRPr lang="en-US" dirty="0" smtClean="0"/>
          </a:p>
          <a:p>
            <a:pPr marL="0" indent="381000">
              <a:lnSpc>
                <a:spcPct val="114000"/>
              </a:lnSpc>
            </a:pPr>
            <a:r>
              <a:rPr lang="en-US" altLang="zh-CN" sz="4250" spc="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•</a:t>
            </a:r>
            <a:r>
              <a:rPr lang="en-US" altLang="zh-CN" sz="4250" spc="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VAX</a:t>
            </a:r>
            <a:r>
              <a:rPr lang="en-US" altLang="zh-CN" sz="3400" spc="5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11/780</a:t>
            </a:r>
            <a:r>
              <a:rPr lang="en-US" altLang="zh-CN" sz="3400" spc="5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(1979)</a:t>
            </a:r>
            <a:r>
              <a:rPr lang="en-US" altLang="zh-CN" sz="3400" spc="5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74m</a:t>
            </a:r>
            <a:endParaRPr lang="en-US" altLang="zh-CN" sz="3400" spc="12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381000">
              <a:lnSpc>
                <a:spcPct val="114000"/>
              </a:lnSpc>
            </a:pPr>
            <a:r>
              <a:rPr lang="en-US" altLang="zh-CN" sz="425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•</a:t>
            </a:r>
            <a:r>
              <a:rPr lang="en-US" altLang="zh-CN" sz="425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PC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(2006)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6s</a:t>
            </a:r>
            <a:endParaRPr lang="en-US" altLang="zh-CN" sz="3400" spc="13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381000">
              <a:lnSpc>
                <a:spcPct val="114000"/>
              </a:lnSpc>
            </a:pPr>
            <a:r>
              <a:rPr lang="en-US" altLang="zh-CN" sz="425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•</a:t>
            </a:r>
            <a:r>
              <a:rPr lang="en-US" altLang="zh-CN" sz="425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GPU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(2012)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1/30s</a:t>
            </a:r>
            <a:endParaRPr lang="en-US" altLang="zh-CN" sz="3400" spc="13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645"/>
              </a:lnSpc>
            </a:pPr>
            <a:endParaRPr lang="en-US" dirty="0" smtClean="0"/>
          </a:p>
          <a:p>
            <a:pPr marL="0" indent="6388100">
              <a:lnSpc>
                <a:spcPct val="114000"/>
              </a:lnSpc>
            </a:pPr>
            <a:r>
              <a:rPr lang="en-US" altLang="zh-CN" sz="2000" spc="1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Spheres</a:t>
            </a:r>
            <a:r>
              <a:rPr lang="en-US" altLang="zh-CN" sz="2000" spc="5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and</a:t>
            </a:r>
            <a:r>
              <a:rPr lang="en-US" altLang="zh-CN" sz="2000" spc="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1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Checkerboard,</a:t>
            </a:r>
            <a:r>
              <a:rPr lang="en-US" altLang="zh-CN" sz="2000" spc="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1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T.</a:t>
            </a:r>
            <a:r>
              <a:rPr lang="en-US" altLang="zh-CN" sz="2000" spc="5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9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Whitted,</a:t>
            </a:r>
            <a:r>
              <a:rPr lang="en-US" altLang="zh-CN" sz="2000" spc="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11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1979</a:t>
            </a:r>
            <a:endParaRPr lang="en-US" altLang="zh-CN" sz="2000" spc="11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125" name="TextBox 125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000"/>
              </a:lnSpc>
              <a:tabLst>
                <a:tab pos="61341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13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Freeform 126"/>
          <p:cNvSpPr/>
          <p:nvPr/>
        </p:nvSpPr>
        <p:spPr>
          <a:xfrm>
            <a:off x="5695950" y="2711450"/>
            <a:ext cx="908050" cy="895350"/>
          </a:xfrm>
          <a:custGeom>
            <a:avLst/>
            <a:gdLst>
              <a:gd name="connsiteX0" fmla="*/ 912562 w 908050"/>
              <a:gd name="connsiteY0" fmla="*/ 8892 h 895350"/>
              <a:gd name="connsiteX1" fmla="*/ 912562 w 908050"/>
              <a:gd name="connsiteY1" fmla="*/ 906918 h 895350"/>
              <a:gd name="connsiteX2" fmla="*/ 14537 w 908050"/>
              <a:gd name="connsiteY2" fmla="*/ 906918 h 895350"/>
              <a:gd name="connsiteX3" fmla="*/ 14537 w 908050"/>
              <a:gd name="connsiteY3" fmla="*/ 8892 h 895350"/>
              <a:gd name="connsiteX4" fmla="*/ 912562 w 908050"/>
              <a:gd name="connsiteY4" fmla="*/ 8892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50" h="895350">
                <a:moveTo>
                  <a:pt x="912562" y="8892"/>
                </a:moveTo>
                <a:cubicBezTo>
                  <a:pt x="1160546" y="256875"/>
                  <a:pt x="1160546" y="658936"/>
                  <a:pt x="912562" y="906918"/>
                </a:cubicBezTo>
                <a:cubicBezTo>
                  <a:pt x="664579" y="1154901"/>
                  <a:pt x="262520" y="1154901"/>
                  <a:pt x="14537" y="906918"/>
                </a:cubicBezTo>
                <a:cubicBezTo>
                  <a:pt x="-233446" y="658936"/>
                  <a:pt x="-233446" y="256875"/>
                  <a:pt x="14537" y="8892"/>
                </a:cubicBezTo>
                <a:cubicBezTo>
                  <a:pt x="262520" y="-239089"/>
                  <a:pt x="664579" y="-239089"/>
                  <a:pt x="912562" y="8892"/>
                </a:cubicBezTo>
                <a:close/>
              </a:path>
            </a:pathLst>
          </a:custGeom>
          <a:solidFill>
            <a:srgbClr val="F5F5F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Freeform 127"/>
          <p:cNvSpPr/>
          <p:nvPr/>
        </p:nvSpPr>
        <p:spPr>
          <a:xfrm>
            <a:off x="5695950" y="2711450"/>
            <a:ext cx="908050" cy="895350"/>
          </a:xfrm>
          <a:custGeom>
            <a:avLst/>
            <a:gdLst>
              <a:gd name="connsiteX0" fmla="*/ 912562 w 908050"/>
              <a:gd name="connsiteY0" fmla="*/ 8893 h 895350"/>
              <a:gd name="connsiteX1" fmla="*/ 912562 w 908050"/>
              <a:gd name="connsiteY1" fmla="*/ 906919 h 895350"/>
              <a:gd name="connsiteX2" fmla="*/ 14537 w 908050"/>
              <a:gd name="connsiteY2" fmla="*/ 906919 h 895350"/>
              <a:gd name="connsiteX3" fmla="*/ 14537 w 908050"/>
              <a:gd name="connsiteY3" fmla="*/ 8893 h 895350"/>
              <a:gd name="connsiteX4" fmla="*/ 912562 w 908050"/>
              <a:gd name="connsiteY4" fmla="*/ 8893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50" h="895350">
                <a:moveTo>
                  <a:pt x="912562" y="8893"/>
                </a:moveTo>
                <a:cubicBezTo>
                  <a:pt x="1160546" y="256876"/>
                  <a:pt x="1160546" y="658935"/>
                  <a:pt x="912562" y="906919"/>
                </a:cubicBezTo>
                <a:cubicBezTo>
                  <a:pt x="664579" y="1154902"/>
                  <a:pt x="262520" y="1154902"/>
                  <a:pt x="14537" y="906919"/>
                </a:cubicBezTo>
                <a:cubicBezTo>
                  <a:pt x="-233445" y="658935"/>
                  <a:pt x="-233445" y="256876"/>
                  <a:pt x="14537" y="8893"/>
                </a:cubicBezTo>
                <a:cubicBezTo>
                  <a:pt x="262520" y="-239089"/>
                  <a:pt x="664579" y="-239089"/>
                  <a:pt x="912562" y="8893"/>
                </a:cubicBez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" name="Picture 1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5680" y="6240780"/>
            <a:ext cx="693420" cy="693420"/>
          </a:xfrm>
          <a:prstGeom prst="rect">
            <a:avLst/>
          </a:prstGeom>
        </p:spPr>
      </p:pic>
      <p:sp>
        <p:nvSpPr>
          <p:cNvPr id="2" name="Freeform 129"/>
          <p:cNvSpPr/>
          <p:nvPr/>
        </p:nvSpPr>
        <p:spPr>
          <a:xfrm>
            <a:off x="2203450" y="4400550"/>
            <a:ext cx="69850" cy="361950"/>
          </a:xfrm>
          <a:custGeom>
            <a:avLst/>
            <a:gdLst>
              <a:gd name="connsiteX0" fmla="*/ 8380 w 69850"/>
              <a:gd name="connsiteY0" fmla="*/ 13149 h 361950"/>
              <a:gd name="connsiteX1" fmla="*/ 77547 w 69850"/>
              <a:gd name="connsiteY1" fmla="*/ 366757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850" h="361950">
                <a:moveTo>
                  <a:pt x="8380" y="13149"/>
                </a:moveTo>
                <a:cubicBezTo>
                  <a:pt x="93166" y="109928"/>
                  <a:pt x="119568" y="244904"/>
                  <a:pt x="77547" y="366757"/>
                </a:cubicBezTo>
              </a:path>
            </a:pathLst>
          </a:custGeom>
          <a:ln w="126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 130"/>
          <p:cNvSpPr/>
          <p:nvPr/>
        </p:nvSpPr>
        <p:spPr>
          <a:xfrm>
            <a:off x="1936750" y="4324350"/>
            <a:ext cx="361950" cy="311150"/>
          </a:xfrm>
          <a:custGeom>
            <a:avLst/>
            <a:gdLst>
              <a:gd name="connsiteX0" fmla="*/ 7406 w 361950"/>
              <a:gd name="connsiteY0" fmla="*/ 323387 h 311150"/>
              <a:gd name="connsiteX1" fmla="*/ 370175 w 361950"/>
              <a:gd name="connsiteY1" fmla="*/ 6737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950" h="311150">
                <a:moveTo>
                  <a:pt x="7406" y="323387"/>
                </a:moveTo>
                <a:lnTo>
                  <a:pt x="370175" y="67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reeform 131"/>
          <p:cNvSpPr/>
          <p:nvPr/>
        </p:nvSpPr>
        <p:spPr>
          <a:xfrm>
            <a:off x="1924050" y="4629150"/>
            <a:ext cx="463550" cy="171450"/>
          </a:xfrm>
          <a:custGeom>
            <a:avLst/>
            <a:gdLst>
              <a:gd name="connsiteX0" fmla="*/ 17534 w 463550"/>
              <a:gd name="connsiteY0" fmla="*/ 15128 h 171450"/>
              <a:gd name="connsiteX1" fmla="*/ 469339 w 463550"/>
              <a:gd name="connsiteY1" fmla="*/ 173529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3550" h="171450">
                <a:moveTo>
                  <a:pt x="17534" y="15128"/>
                </a:moveTo>
                <a:lnTo>
                  <a:pt x="469339" y="1735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 132"/>
          <p:cNvSpPr/>
          <p:nvPr/>
        </p:nvSpPr>
        <p:spPr>
          <a:xfrm>
            <a:off x="2178050" y="4502150"/>
            <a:ext cx="107950" cy="158750"/>
          </a:xfrm>
          <a:custGeom>
            <a:avLst/>
            <a:gdLst>
              <a:gd name="connsiteX0" fmla="*/ 47933 w 107950"/>
              <a:gd name="connsiteY0" fmla="*/ 161399 h 158750"/>
              <a:gd name="connsiteX1" fmla="*/ 17249 w 107950"/>
              <a:gd name="connsiteY1" fmla="*/ 28481 h 158750"/>
              <a:gd name="connsiteX2" fmla="*/ 82952 w 107950"/>
              <a:gd name="connsiteY2" fmla="*/ 13313 h 158750"/>
              <a:gd name="connsiteX3" fmla="*/ 113638 w 107950"/>
              <a:gd name="connsiteY3" fmla="*/ 146230 h 158750"/>
              <a:gd name="connsiteX4" fmla="*/ 47933 w 107950"/>
              <a:gd name="connsiteY4" fmla="*/ 161399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50" h="158750">
                <a:moveTo>
                  <a:pt x="47933" y="161399"/>
                </a:moveTo>
                <a:cubicBezTo>
                  <a:pt x="21316" y="128883"/>
                  <a:pt x="7579" y="69374"/>
                  <a:pt x="17249" y="28481"/>
                </a:cubicBezTo>
                <a:cubicBezTo>
                  <a:pt x="26920" y="-12411"/>
                  <a:pt x="56335" y="-19201"/>
                  <a:pt x="82952" y="13313"/>
                </a:cubicBezTo>
                <a:cubicBezTo>
                  <a:pt x="109570" y="45829"/>
                  <a:pt x="123308" y="105338"/>
                  <a:pt x="113638" y="146230"/>
                </a:cubicBezTo>
                <a:cubicBezTo>
                  <a:pt x="103967" y="187123"/>
                  <a:pt x="74550" y="193914"/>
                  <a:pt x="47933" y="161399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33"/>
          <p:cNvSpPr/>
          <p:nvPr/>
        </p:nvSpPr>
        <p:spPr>
          <a:xfrm>
            <a:off x="3422650" y="3587750"/>
            <a:ext cx="19050" cy="1352550"/>
          </a:xfrm>
          <a:custGeom>
            <a:avLst/>
            <a:gdLst>
              <a:gd name="connsiteX0" fmla="*/ 12379 w 19050"/>
              <a:gd name="connsiteY0" fmla="*/ 13342 h 1352550"/>
              <a:gd name="connsiteX1" fmla="*/ 14496 w 19050"/>
              <a:gd name="connsiteY1" fmla="*/ 1358758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352550">
                <a:moveTo>
                  <a:pt x="12379" y="13342"/>
                </a:moveTo>
                <a:lnTo>
                  <a:pt x="14496" y="135875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 134"/>
          <p:cNvSpPr/>
          <p:nvPr/>
        </p:nvSpPr>
        <p:spPr>
          <a:xfrm>
            <a:off x="3651250" y="3702050"/>
            <a:ext cx="19050" cy="1403350"/>
          </a:xfrm>
          <a:custGeom>
            <a:avLst/>
            <a:gdLst>
              <a:gd name="connsiteX0" fmla="*/ 8371 w 19050"/>
              <a:gd name="connsiteY0" fmla="*/ 11572 h 1403350"/>
              <a:gd name="connsiteX1" fmla="*/ 10488 w 19050"/>
              <a:gd name="connsiteY1" fmla="*/ 1413871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403350">
                <a:moveTo>
                  <a:pt x="8371" y="11572"/>
                </a:moveTo>
                <a:lnTo>
                  <a:pt x="10488" y="141387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reeform 135"/>
          <p:cNvSpPr/>
          <p:nvPr/>
        </p:nvSpPr>
        <p:spPr>
          <a:xfrm>
            <a:off x="3867150" y="3816350"/>
            <a:ext cx="19050" cy="1466850"/>
          </a:xfrm>
          <a:custGeom>
            <a:avLst/>
            <a:gdLst>
              <a:gd name="connsiteX0" fmla="*/ 15829 w 19050"/>
              <a:gd name="connsiteY0" fmla="*/ 8566 h 1466850"/>
              <a:gd name="connsiteX1" fmla="*/ 17943 w 19050"/>
              <a:gd name="connsiteY1" fmla="*/ 146775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466850">
                <a:moveTo>
                  <a:pt x="15829" y="8566"/>
                </a:moveTo>
                <a:lnTo>
                  <a:pt x="17943" y="14677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Freeform 136"/>
          <p:cNvSpPr/>
          <p:nvPr/>
        </p:nvSpPr>
        <p:spPr>
          <a:xfrm>
            <a:off x="4095750" y="3930650"/>
            <a:ext cx="19050" cy="1517650"/>
          </a:xfrm>
          <a:custGeom>
            <a:avLst/>
            <a:gdLst>
              <a:gd name="connsiteX0" fmla="*/ 11822 w 19050"/>
              <a:gd name="connsiteY0" fmla="*/ 6796 h 1517650"/>
              <a:gd name="connsiteX1" fmla="*/ 13943 w 19050"/>
              <a:gd name="connsiteY1" fmla="*/ 1521628 h 151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517650">
                <a:moveTo>
                  <a:pt x="11822" y="6796"/>
                </a:moveTo>
                <a:lnTo>
                  <a:pt x="13943" y="152162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Freeform 137"/>
          <p:cNvSpPr/>
          <p:nvPr/>
        </p:nvSpPr>
        <p:spPr>
          <a:xfrm>
            <a:off x="4324350" y="4032250"/>
            <a:ext cx="19050" cy="1581150"/>
          </a:xfrm>
          <a:custGeom>
            <a:avLst/>
            <a:gdLst>
              <a:gd name="connsiteX0" fmla="*/ 6579 w 19050"/>
              <a:gd name="connsiteY0" fmla="*/ 17726 h 1581150"/>
              <a:gd name="connsiteX1" fmla="*/ 8702 w 19050"/>
              <a:gd name="connsiteY1" fmla="*/ 1588204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581150">
                <a:moveTo>
                  <a:pt x="6579" y="17726"/>
                </a:moveTo>
                <a:lnTo>
                  <a:pt x="8702" y="158820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Freeform 138"/>
          <p:cNvSpPr/>
          <p:nvPr/>
        </p:nvSpPr>
        <p:spPr>
          <a:xfrm>
            <a:off x="3422650" y="3587750"/>
            <a:ext cx="908050" cy="450850"/>
          </a:xfrm>
          <a:custGeom>
            <a:avLst/>
            <a:gdLst>
              <a:gd name="connsiteX0" fmla="*/ 12379 w 908050"/>
              <a:gd name="connsiteY0" fmla="*/ 13342 h 450850"/>
              <a:gd name="connsiteX1" fmla="*/ 908281 w 908050"/>
              <a:gd name="connsiteY1" fmla="*/ 462225 h 45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450850">
                <a:moveTo>
                  <a:pt x="12379" y="13342"/>
                </a:moveTo>
                <a:lnTo>
                  <a:pt x="908281" y="4622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Freeform 139"/>
          <p:cNvSpPr/>
          <p:nvPr/>
        </p:nvSpPr>
        <p:spPr>
          <a:xfrm>
            <a:off x="3422650" y="3930650"/>
            <a:ext cx="908050" cy="501650"/>
          </a:xfrm>
          <a:custGeom>
            <a:avLst/>
            <a:gdLst>
              <a:gd name="connsiteX0" fmla="*/ 12379 w 908050"/>
              <a:gd name="connsiteY0" fmla="*/ 6796 h 501650"/>
              <a:gd name="connsiteX1" fmla="*/ 908280 w 908050"/>
              <a:gd name="connsiteY1" fmla="*/ 511327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501650">
                <a:moveTo>
                  <a:pt x="12379" y="6796"/>
                </a:moveTo>
                <a:lnTo>
                  <a:pt x="908280" y="51132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Freeform 140"/>
          <p:cNvSpPr/>
          <p:nvPr/>
        </p:nvSpPr>
        <p:spPr>
          <a:xfrm>
            <a:off x="3422650" y="4260850"/>
            <a:ext cx="908050" cy="565150"/>
          </a:xfrm>
          <a:custGeom>
            <a:avLst/>
            <a:gdLst>
              <a:gd name="connsiteX0" fmla="*/ 12379 w 908050"/>
              <a:gd name="connsiteY0" fmla="*/ 12951 h 565150"/>
              <a:gd name="connsiteX1" fmla="*/ 908280 w 908050"/>
              <a:gd name="connsiteY1" fmla="*/ 574366 h 56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565150">
                <a:moveTo>
                  <a:pt x="12379" y="12951"/>
                </a:moveTo>
                <a:lnTo>
                  <a:pt x="908280" y="57436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 141"/>
          <p:cNvSpPr/>
          <p:nvPr/>
        </p:nvSpPr>
        <p:spPr>
          <a:xfrm>
            <a:off x="3422650" y="4603750"/>
            <a:ext cx="908050" cy="615950"/>
          </a:xfrm>
          <a:custGeom>
            <a:avLst/>
            <a:gdLst>
              <a:gd name="connsiteX0" fmla="*/ 12379 w 908050"/>
              <a:gd name="connsiteY0" fmla="*/ 6405 h 615950"/>
              <a:gd name="connsiteX1" fmla="*/ 908279 w 908050"/>
              <a:gd name="connsiteY1" fmla="*/ 623469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615950">
                <a:moveTo>
                  <a:pt x="12379" y="6405"/>
                </a:moveTo>
                <a:lnTo>
                  <a:pt x="908279" y="62346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142"/>
          <p:cNvSpPr/>
          <p:nvPr/>
        </p:nvSpPr>
        <p:spPr>
          <a:xfrm>
            <a:off x="3422650" y="4933950"/>
            <a:ext cx="908050" cy="679450"/>
          </a:xfrm>
          <a:custGeom>
            <a:avLst/>
            <a:gdLst>
              <a:gd name="connsiteX0" fmla="*/ 12379 w 908050"/>
              <a:gd name="connsiteY0" fmla="*/ 12560 h 679450"/>
              <a:gd name="connsiteX1" fmla="*/ 908280 w 908050"/>
              <a:gd name="connsiteY1" fmla="*/ 686506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679450">
                <a:moveTo>
                  <a:pt x="12379" y="12560"/>
                </a:moveTo>
                <a:lnTo>
                  <a:pt x="908280" y="68650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 143"/>
          <p:cNvSpPr/>
          <p:nvPr/>
        </p:nvSpPr>
        <p:spPr>
          <a:xfrm>
            <a:off x="8985250" y="1911350"/>
            <a:ext cx="1276350" cy="742950"/>
          </a:xfrm>
          <a:custGeom>
            <a:avLst/>
            <a:gdLst>
              <a:gd name="connsiteX0" fmla="*/ 6350 w 1276350"/>
              <a:gd name="connsiteY0" fmla="*/ 750006 h 742950"/>
              <a:gd name="connsiteX1" fmla="*/ 1276350 w 1276350"/>
              <a:gd name="connsiteY1" fmla="*/ 750006 h 742950"/>
              <a:gd name="connsiteX2" fmla="*/ 1276350 w 1276350"/>
              <a:gd name="connsiteY2" fmla="*/ 13406 h 742950"/>
              <a:gd name="connsiteX3" fmla="*/ 6350 w 1276350"/>
              <a:gd name="connsiteY3" fmla="*/ 13406 h 742950"/>
              <a:gd name="connsiteX4" fmla="*/ 6350 w 1276350"/>
              <a:gd name="connsiteY4" fmla="*/ 750006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350" h="742950">
                <a:moveTo>
                  <a:pt x="6350" y="750006"/>
                </a:moveTo>
                <a:lnTo>
                  <a:pt x="1276350" y="750006"/>
                </a:lnTo>
                <a:lnTo>
                  <a:pt x="1276350" y="13406"/>
                </a:lnTo>
                <a:lnTo>
                  <a:pt x="6350" y="13406"/>
                </a:lnTo>
                <a:lnTo>
                  <a:pt x="6350" y="750006"/>
                </a:lnTo>
                <a:close/>
              </a:path>
            </a:pathLst>
          </a:custGeom>
          <a:solidFill>
            <a:srgbClr val="7E7E7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 144"/>
          <p:cNvSpPr/>
          <p:nvPr/>
        </p:nvSpPr>
        <p:spPr>
          <a:xfrm>
            <a:off x="8985250" y="1911350"/>
            <a:ext cx="1276350" cy="742950"/>
          </a:xfrm>
          <a:custGeom>
            <a:avLst/>
            <a:gdLst>
              <a:gd name="connsiteX0" fmla="*/ 6350 w 1276350"/>
              <a:gd name="connsiteY0" fmla="*/ 13406 h 742950"/>
              <a:gd name="connsiteX1" fmla="*/ 1276350 w 1276350"/>
              <a:gd name="connsiteY1" fmla="*/ 13406 h 742950"/>
              <a:gd name="connsiteX2" fmla="*/ 1276350 w 1276350"/>
              <a:gd name="connsiteY2" fmla="*/ 750006 h 742950"/>
              <a:gd name="connsiteX3" fmla="*/ 6350 w 1276350"/>
              <a:gd name="connsiteY3" fmla="*/ 750006 h 742950"/>
              <a:gd name="connsiteX4" fmla="*/ 6350 w 1276350"/>
              <a:gd name="connsiteY4" fmla="*/ 13406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350" h="742950">
                <a:moveTo>
                  <a:pt x="6350" y="13406"/>
                </a:moveTo>
                <a:lnTo>
                  <a:pt x="1276350" y="13406"/>
                </a:lnTo>
                <a:lnTo>
                  <a:pt x="1276350" y="750006"/>
                </a:lnTo>
                <a:lnTo>
                  <a:pt x="6350" y="750006"/>
                </a:lnTo>
                <a:lnTo>
                  <a:pt x="6350" y="13406"/>
                </a:lnTo>
                <a:close/>
              </a:path>
            </a:pathLst>
          </a:custGeom>
          <a:solidFill>
            <a:srgbClr val="0000B4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6" name="Picture 1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3840479"/>
            <a:ext cx="1371600" cy="1356360"/>
          </a:xfrm>
          <a:prstGeom prst="rect">
            <a:avLst/>
          </a:prstGeom>
        </p:spPr>
      </p:pic>
      <p:sp>
        <p:nvSpPr>
          <p:cNvPr id="3" name="Freeform 146"/>
          <p:cNvSpPr/>
          <p:nvPr/>
        </p:nvSpPr>
        <p:spPr>
          <a:xfrm>
            <a:off x="4292600" y="3810000"/>
            <a:ext cx="1701800" cy="355600"/>
          </a:xfrm>
          <a:custGeom>
            <a:avLst/>
            <a:gdLst>
              <a:gd name="connsiteX0" fmla="*/ 21377 w 1701800"/>
              <a:gd name="connsiteY0" fmla="*/ 368053 h 355600"/>
              <a:gd name="connsiteX1" fmla="*/ 1698260 w 1701800"/>
              <a:gd name="connsiteY1" fmla="*/ 18844 h 355600"/>
              <a:gd name="connsiteX2" fmla="*/ 1710704 w 1701800"/>
              <a:gd name="connsiteY2" fmla="*/ 16252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1800" h="355600">
                <a:moveTo>
                  <a:pt x="21377" y="368053"/>
                </a:moveTo>
                <a:lnTo>
                  <a:pt x="1698260" y="18844"/>
                </a:lnTo>
                <a:lnTo>
                  <a:pt x="1710704" y="16252"/>
                </a:lnTo>
              </a:path>
            </a:pathLst>
          </a:custGeom>
          <a:ln w="25400">
            <a:solidFill>
              <a:srgbClr val="3773D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8" name="Picture 1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080" y="3764279"/>
            <a:ext cx="99060" cy="114300"/>
          </a:xfrm>
          <a:prstGeom prst="rect">
            <a:avLst/>
          </a:prstGeom>
        </p:spPr>
      </p:pic>
      <p:sp>
        <p:nvSpPr>
          <p:cNvPr id="4" name="Freeform 148"/>
          <p:cNvSpPr/>
          <p:nvPr/>
        </p:nvSpPr>
        <p:spPr>
          <a:xfrm>
            <a:off x="2362200" y="4254500"/>
            <a:ext cx="1358900" cy="304800"/>
          </a:xfrm>
          <a:custGeom>
            <a:avLst/>
            <a:gdLst>
              <a:gd name="connsiteX0" fmla="*/ 15963 w 1358900"/>
              <a:gd name="connsiteY0" fmla="*/ 307488 h 304800"/>
              <a:gd name="connsiteX1" fmla="*/ 1360873 w 1358900"/>
              <a:gd name="connsiteY1" fmla="*/ 19007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8900" h="304800">
                <a:moveTo>
                  <a:pt x="15963" y="307488"/>
                </a:moveTo>
                <a:lnTo>
                  <a:pt x="1360873" y="19007"/>
                </a:lnTo>
              </a:path>
            </a:pathLst>
          </a:custGeom>
          <a:ln w="25400">
            <a:solidFill>
              <a:srgbClr val="3773D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 149"/>
          <p:cNvSpPr/>
          <p:nvPr/>
        </p:nvSpPr>
        <p:spPr>
          <a:xfrm>
            <a:off x="6108700" y="3759200"/>
            <a:ext cx="63500" cy="76200"/>
          </a:xfrm>
          <a:custGeom>
            <a:avLst/>
            <a:gdLst>
              <a:gd name="connsiteX0" fmla="*/ 75881 w 63500"/>
              <a:gd name="connsiteY0" fmla="*/ 20075 h 76200"/>
              <a:gd name="connsiteX1" fmla="*/ 75881 w 63500"/>
              <a:gd name="connsiteY1" fmla="*/ 82936 h 76200"/>
              <a:gd name="connsiteX2" fmla="*/ 13018 w 63500"/>
              <a:gd name="connsiteY2" fmla="*/ 82936 h 76200"/>
              <a:gd name="connsiteX3" fmla="*/ 13018 w 63500"/>
              <a:gd name="connsiteY3" fmla="*/ 20075 h 76200"/>
              <a:gd name="connsiteX4" fmla="*/ 75881 w 63500"/>
              <a:gd name="connsiteY4" fmla="*/ 2007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76200">
                <a:moveTo>
                  <a:pt x="75881" y="20075"/>
                </a:moveTo>
                <a:cubicBezTo>
                  <a:pt x="93239" y="37433"/>
                  <a:pt x="93239" y="65578"/>
                  <a:pt x="75881" y="82936"/>
                </a:cubicBezTo>
                <a:cubicBezTo>
                  <a:pt x="58522" y="100296"/>
                  <a:pt x="30378" y="100296"/>
                  <a:pt x="13018" y="82936"/>
                </a:cubicBezTo>
                <a:cubicBezTo>
                  <a:pt x="-4339" y="65578"/>
                  <a:pt x="-4339" y="37433"/>
                  <a:pt x="13018" y="20075"/>
                </a:cubicBezTo>
                <a:cubicBezTo>
                  <a:pt x="30378" y="2715"/>
                  <a:pt x="58522" y="2715"/>
                  <a:pt x="75881" y="20075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 150"/>
          <p:cNvSpPr/>
          <p:nvPr/>
        </p:nvSpPr>
        <p:spPr>
          <a:xfrm>
            <a:off x="6108700" y="3759200"/>
            <a:ext cx="63500" cy="76200"/>
          </a:xfrm>
          <a:custGeom>
            <a:avLst/>
            <a:gdLst>
              <a:gd name="connsiteX0" fmla="*/ 75881 w 63500"/>
              <a:gd name="connsiteY0" fmla="*/ 20074 h 76200"/>
              <a:gd name="connsiteX1" fmla="*/ 75881 w 63500"/>
              <a:gd name="connsiteY1" fmla="*/ 82936 h 76200"/>
              <a:gd name="connsiteX2" fmla="*/ 13018 w 63500"/>
              <a:gd name="connsiteY2" fmla="*/ 82936 h 76200"/>
              <a:gd name="connsiteX3" fmla="*/ 13018 w 63500"/>
              <a:gd name="connsiteY3" fmla="*/ 20074 h 76200"/>
              <a:gd name="connsiteX4" fmla="*/ 75881 w 63500"/>
              <a:gd name="connsiteY4" fmla="*/ 20074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76200">
                <a:moveTo>
                  <a:pt x="75881" y="20074"/>
                </a:moveTo>
                <a:cubicBezTo>
                  <a:pt x="93239" y="37432"/>
                  <a:pt x="93239" y="65577"/>
                  <a:pt x="75881" y="82936"/>
                </a:cubicBezTo>
                <a:cubicBezTo>
                  <a:pt x="58522" y="100294"/>
                  <a:pt x="30377" y="100294"/>
                  <a:pt x="13018" y="82936"/>
                </a:cubicBezTo>
                <a:cubicBezTo>
                  <a:pt x="-4339" y="65577"/>
                  <a:pt x="-4339" y="37432"/>
                  <a:pt x="13018" y="20074"/>
                </a:cubicBezTo>
                <a:cubicBezTo>
                  <a:pt x="30377" y="2715"/>
                  <a:pt x="58522" y="2715"/>
                  <a:pt x="75881" y="20074"/>
                </a:cubicBezTo>
                <a:close/>
              </a:path>
            </a:pathLst>
          </a:custGeom>
          <a:solidFill>
            <a:srgbClr val="00009E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TextBox 151"/>
          <p:cNvSpPr txBox="1"/>
          <p:nvPr/>
        </p:nvSpPr>
        <p:spPr>
          <a:xfrm>
            <a:off x="673100" y="444500"/>
            <a:ext cx="6559638" cy="6315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Recursive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Tracing</a:t>
            </a:r>
            <a:endParaRPr lang="en-US" altLang="zh-CN" sz="4800" spc="8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30"/>
              </a:lnSpc>
            </a:pPr>
            <a:endParaRPr lang="en-US" dirty="0" smtClean="0"/>
          </a:p>
          <a:p>
            <a:pPr marL="0" indent="92710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eye</a:t>
            </a:r>
            <a:r>
              <a:rPr lang="en-US" altLang="zh-CN" sz="220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point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60"/>
              </a:lnSpc>
            </a:pPr>
            <a:endParaRPr lang="en-US" dirty="0" smtClean="0"/>
          </a:p>
          <a:p>
            <a:pPr marL="0" indent="266700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image</a:t>
            </a:r>
            <a:r>
              <a:rPr lang="en-US" altLang="zh-CN" sz="220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plane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>
              <a:lnSpc>
                <a:spcPts val="1860"/>
              </a:lnSpc>
            </a:pPr>
            <a:endParaRPr lang="en-US" dirty="0" smtClean="0"/>
          </a:p>
          <a:p>
            <a:pPr marL="0" indent="511810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light</a:t>
            </a:r>
            <a:r>
              <a:rPr lang="en-US" altLang="zh-CN" sz="2200" spc="-1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source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52" name="TextBox 152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000"/>
              </a:lnSpc>
              <a:tabLst>
                <a:tab pos="61341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14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Freeform 153"/>
          <p:cNvSpPr/>
          <p:nvPr/>
        </p:nvSpPr>
        <p:spPr>
          <a:xfrm>
            <a:off x="5695950" y="2711450"/>
            <a:ext cx="908050" cy="895350"/>
          </a:xfrm>
          <a:custGeom>
            <a:avLst/>
            <a:gdLst>
              <a:gd name="connsiteX0" fmla="*/ 912562 w 908050"/>
              <a:gd name="connsiteY0" fmla="*/ 8892 h 895350"/>
              <a:gd name="connsiteX1" fmla="*/ 912562 w 908050"/>
              <a:gd name="connsiteY1" fmla="*/ 906918 h 895350"/>
              <a:gd name="connsiteX2" fmla="*/ 14537 w 908050"/>
              <a:gd name="connsiteY2" fmla="*/ 906918 h 895350"/>
              <a:gd name="connsiteX3" fmla="*/ 14537 w 908050"/>
              <a:gd name="connsiteY3" fmla="*/ 8892 h 895350"/>
              <a:gd name="connsiteX4" fmla="*/ 912562 w 908050"/>
              <a:gd name="connsiteY4" fmla="*/ 8892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50" h="895350">
                <a:moveTo>
                  <a:pt x="912562" y="8892"/>
                </a:moveTo>
                <a:cubicBezTo>
                  <a:pt x="1160546" y="256875"/>
                  <a:pt x="1160546" y="658936"/>
                  <a:pt x="912562" y="906918"/>
                </a:cubicBezTo>
                <a:cubicBezTo>
                  <a:pt x="664579" y="1154901"/>
                  <a:pt x="262520" y="1154901"/>
                  <a:pt x="14537" y="906918"/>
                </a:cubicBezTo>
                <a:cubicBezTo>
                  <a:pt x="-233446" y="658936"/>
                  <a:pt x="-233446" y="256875"/>
                  <a:pt x="14537" y="8892"/>
                </a:cubicBezTo>
                <a:cubicBezTo>
                  <a:pt x="262520" y="-239089"/>
                  <a:pt x="664579" y="-239089"/>
                  <a:pt x="912562" y="8892"/>
                </a:cubicBezTo>
                <a:close/>
              </a:path>
            </a:pathLst>
          </a:custGeom>
          <a:solidFill>
            <a:srgbClr val="F5F5F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reeform 154"/>
          <p:cNvSpPr/>
          <p:nvPr/>
        </p:nvSpPr>
        <p:spPr>
          <a:xfrm>
            <a:off x="5695950" y="2711450"/>
            <a:ext cx="908050" cy="895350"/>
          </a:xfrm>
          <a:custGeom>
            <a:avLst/>
            <a:gdLst>
              <a:gd name="connsiteX0" fmla="*/ 912562 w 908050"/>
              <a:gd name="connsiteY0" fmla="*/ 8893 h 895350"/>
              <a:gd name="connsiteX1" fmla="*/ 912562 w 908050"/>
              <a:gd name="connsiteY1" fmla="*/ 906919 h 895350"/>
              <a:gd name="connsiteX2" fmla="*/ 14537 w 908050"/>
              <a:gd name="connsiteY2" fmla="*/ 906919 h 895350"/>
              <a:gd name="connsiteX3" fmla="*/ 14537 w 908050"/>
              <a:gd name="connsiteY3" fmla="*/ 8893 h 895350"/>
              <a:gd name="connsiteX4" fmla="*/ 912562 w 908050"/>
              <a:gd name="connsiteY4" fmla="*/ 8893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50" h="895350">
                <a:moveTo>
                  <a:pt x="912562" y="8893"/>
                </a:moveTo>
                <a:cubicBezTo>
                  <a:pt x="1160546" y="256876"/>
                  <a:pt x="1160546" y="658935"/>
                  <a:pt x="912562" y="906919"/>
                </a:cubicBezTo>
                <a:cubicBezTo>
                  <a:pt x="664579" y="1154902"/>
                  <a:pt x="262520" y="1154902"/>
                  <a:pt x="14537" y="906919"/>
                </a:cubicBezTo>
                <a:cubicBezTo>
                  <a:pt x="-233445" y="658935"/>
                  <a:pt x="-233445" y="256876"/>
                  <a:pt x="14537" y="8893"/>
                </a:cubicBezTo>
                <a:cubicBezTo>
                  <a:pt x="262520" y="-239089"/>
                  <a:pt x="664579" y="-239089"/>
                  <a:pt x="912562" y="8893"/>
                </a:cubicBezTo>
                <a:close/>
              </a:path>
            </a:pathLst>
          </a:custGeom>
          <a:solidFill>
            <a:srgbClr val="0000BB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6" name="Picture 1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5680" y="6240780"/>
            <a:ext cx="693420" cy="693420"/>
          </a:xfrm>
          <a:prstGeom prst="rect">
            <a:avLst/>
          </a:prstGeom>
        </p:spPr>
      </p:pic>
      <p:sp>
        <p:nvSpPr>
          <p:cNvPr id="2" name="Freeform 156"/>
          <p:cNvSpPr/>
          <p:nvPr/>
        </p:nvSpPr>
        <p:spPr>
          <a:xfrm>
            <a:off x="2203450" y="4400550"/>
            <a:ext cx="69850" cy="361950"/>
          </a:xfrm>
          <a:custGeom>
            <a:avLst/>
            <a:gdLst>
              <a:gd name="connsiteX0" fmla="*/ 8380 w 69850"/>
              <a:gd name="connsiteY0" fmla="*/ 13149 h 361950"/>
              <a:gd name="connsiteX1" fmla="*/ 77547 w 69850"/>
              <a:gd name="connsiteY1" fmla="*/ 366757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850" h="361950">
                <a:moveTo>
                  <a:pt x="8380" y="13149"/>
                </a:moveTo>
                <a:cubicBezTo>
                  <a:pt x="93166" y="109928"/>
                  <a:pt x="119568" y="244904"/>
                  <a:pt x="77547" y="366757"/>
                </a:cubicBezTo>
              </a:path>
            </a:pathLst>
          </a:custGeom>
          <a:ln w="126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reeform 157"/>
          <p:cNvSpPr/>
          <p:nvPr/>
        </p:nvSpPr>
        <p:spPr>
          <a:xfrm>
            <a:off x="1936750" y="4324350"/>
            <a:ext cx="361950" cy="311150"/>
          </a:xfrm>
          <a:custGeom>
            <a:avLst/>
            <a:gdLst>
              <a:gd name="connsiteX0" fmla="*/ 7406 w 361950"/>
              <a:gd name="connsiteY0" fmla="*/ 323387 h 311150"/>
              <a:gd name="connsiteX1" fmla="*/ 370175 w 361950"/>
              <a:gd name="connsiteY1" fmla="*/ 6737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950" h="311150">
                <a:moveTo>
                  <a:pt x="7406" y="323387"/>
                </a:moveTo>
                <a:lnTo>
                  <a:pt x="370175" y="67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reeform 158"/>
          <p:cNvSpPr/>
          <p:nvPr/>
        </p:nvSpPr>
        <p:spPr>
          <a:xfrm>
            <a:off x="1924050" y="4629150"/>
            <a:ext cx="463550" cy="171450"/>
          </a:xfrm>
          <a:custGeom>
            <a:avLst/>
            <a:gdLst>
              <a:gd name="connsiteX0" fmla="*/ 17534 w 463550"/>
              <a:gd name="connsiteY0" fmla="*/ 15128 h 171450"/>
              <a:gd name="connsiteX1" fmla="*/ 469339 w 463550"/>
              <a:gd name="connsiteY1" fmla="*/ 173529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3550" h="171450">
                <a:moveTo>
                  <a:pt x="17534" y="15128"/>
                </a:moveTo>
                <a:lnTo>
                  <a:pt x="469339" y="1735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reeform 159"/>
          <p:cNvSpPr/>
          <p:nvPr/>
        </p:nvSpPr>
        <p:spPr>
          <a:xfrm>
            <a:off x="2178050" y="4502150"/>
            <a:ext cx="107950" cy="158750"/>
          </a:xfrm>
          <a:custGeom>
            <a:avLst/>
            <a:gdLst>
              <a:gd name="connsiteX0" fmla="*/ 47933 w 107950"/>
              <a:gd name="connsiteY0" fmla="*/ 161399 h 158750"/>
              <a:gd name="connsiteX1" fmla="*/ 17249 w 107950"/>
              <a:gd name="connsiteY1" fmla="*/ 28481 h 158750"/>
              <a:gd name="connsiteX2" fmla="*/ 82952 w 107950"/>
              <a:gd name="connsiteY2" fmla="*/ 13313 h 158750"/>
              <a:gd name="connsiteX3" fmla="*/ 113638 w 107950"/>
              <a:gd name="connsiteY3" fmla="*/ 146230 h 158750"/>
              <a:gd name="connsiteX4" fmla="*/ 47933 w 107950"/>
              <a:gd name="connsiteY4" fmla="*/ 161399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50" h="158750">
                <a:moveTo>
                  <a:pt x="47933" y="161399"/>
                </a:moveTo>
                <a:cubicBezTo>
                  <a:pt x="21316" y="128883"/>
                  <a:pt x="7579" y="69374"/>
                  <a:pt x="17249" y="28481"/>
                </a:cubicBezTo>
                <a:cubicBezTo>
                  <a:pt x="26920" y="-12411"/>
                  <a:pt x="56335" y="-19201"/>
                  <a:pt x="82952" y="13313"/>
                </a:cubicBezTo>
                <a:cubicBezTo>
                  <a:pt x="109570" y="45829"/>
                  <a:pt x="123308" y="105338"/>
                  <a:pt x="113638" y="146230"/>
                </a:cubicBezTo>
                <a:cubicBezTo>
                  <a:pt x="103967" y="187123"/>
                  <a:pt x="74550" y="193914"/>
                  <a:pt x="47933" y="161399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 160"/>
          <p:cNvSpPr/>
          <p:nvPr/>
        </p:nvSpPr>
        <p:spPr>
          <a:xfrm>
            <a:off x="3422650" y="3587750"/>
            <a:ext cx="19050" cy="1352550"/>
          </a:xfrm>
          <a:custGeom>
            <a:avLst/>
            <a:gdLst>
              <a:gd name="connsiteX0" fmla="*/ 12379 w 19050"/>
              <a:gd name="connsiteY0" fmla="*/ 13342 h 1352550"/>
              <a:gd name="connsiteX1" fmla="*/ 14496 w 19050"/>
              <a:gd name="connsiteY1" fmla="*/ 1358758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352550">
                <a:moveTo>
                  <a:pt x="12379" y="13342"/>
                </a:moveTo>
                <a:lnTo>
                  <a:pt x="14496" y="135875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reeform 161"/>
          <p:cNvSpPr/>
          <p:nvPr/>
        </p:nvSpPr>
        <p:spPr>
          <a:xfrm>
            <a:off x="3651250" y="3702050"/>
            <a:ext cx="19050" cy="1403350"/>
          </a:xfrm>
          <a:custGeom>
            <a:avLst/>
            <a:gdLst>
              <a:gd name="connsiteX0" fmla="*/ 8371 w 19050"/>
              <a:gd name="connsiteY0" fmla="*/ 11572 h 1403350"/>
              <a:gd name="connsiteX1" fmla="*/ 10488 w 19050"/>
              <a:gd name="connsiteY1" fmla="*/ 1413871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403350">
                <a:moveTo>
                  <a:pt x="8371" y="11572"/>
                </a:moveTo>
                <a:lnTo>
                  <a:pt x="10488" y="141387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Freeform 162"/>
          <p:cNvSpPr/>
          <p:nvPr/>
        </p:nvSpPr>
        <p:spPr>
          <a:xfrm>
            <a:off x="3867150" y="3816350"/>
            <a:ext cx="19050" cy="1466850"/>
          </a:xfrm>
          <a:custGeom>
            <a:avLst/>
            <a:gdLst>
              <a:gd name="connsiteX0" fmla="*/ 15829 w 19050"/>
              <a:gd name="connsiteY0" fmla="*/ 8566 h 1466850"/>
              <a:gd name="connsiteX1" fmla="*/ 17943 w 19050"/>
              <a:gd name="connsiteY1" fmla="*/ 146775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466850">
                <a:moveTo>
                  <a:pt x="15829" y="8566"/>
                </a:moveTo>
                <a:lnTo>
                  <a:pt x="17943" y="14677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Freeform 163"/>
          <p:cNvSpPr/>
          <p:nvPr/>
        </p:nvSpPr>
        <p:spPr>
          <a:xfrm>
            <a:off x="4095750" y="3930650"/>
            <a:ext cx="19050" cy="1517650"/>
          </a:xfrm>
          <a:custGeom>
            <a:avLst/>
            <a:gdLst>
              <a:gd name="connsiteX0" fmla="*/ 11822 w 19050"/>
              <a:gd name="connsiteY0" fmla="*/ 6796 h 1517650"/>
              <a:gd name="connsiteX1" fmla="*/ 13943 w 19050"/>
              <a:gd name="connsiteY1" fmla="*/ 1521628 h 151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517650">
                <a:moveTo>
                  <a:pt x="11822" y="6796"/>
                </a:moveTo>
                <a:lnTo>
                  <a:pt x="13943" y="152162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Freeform 164"/>
          <p:cNvSpPr/>
          <p:nvPr/>
        </p:nvSpPr>
        <p:spPr>
          <a:xfrm>
            <a:off x="4324350" y="4032250"/>
            <a:ext cx="19050" cy="1581150"/>
          </a:xfrm>
          <a:custGeom>
            <a:avLst/>
            <a:gdLst>
              <a:gd name="connsiteX0" fmla="*/ 6579 w 19050"/>
              <a:gd name="connsiteY0" fmla="*/ 17726 h 1581150"/>
              <a:gd name="connsiteX1" fmla="*/ 8702 w 19050"/>
              <a:gd name="connsiteY1" fmla="*/ 1588204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581150">
                <a:moveTo>
                  <a:pt x="6579" y="17726"/>
                </a:moveTo>
                <a:lnTo>
                  <a:pt x="8702" y="158820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Freeform 165"/>
          <p:cNvSpPr/>
          <p:nvPr/>
        </p:nvSpPr>
        <p:spPr>
          <a:xfrm>
            <a:off x="3422650" y="3587750"/>
            <a:ext cx="908050" cy="450850"/>
          </a:xfrm>
          <a:custGeom>
            <a:avLst/>
            <a:gdLst>
              <a:gd name="connsiteX0" fmla="*/ 12379 w 908050"/>
              <a:gd name="connsiteY0" fmla="*/ 13342 h 450850"/>
              <a:gd name="connsiteX1" fmla="*/ 908281 w 908050"/>
              <a:gd name="connsiteY1" fmla="*/ 462225 h 45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450850">
                <a:moveTo>
                  <a:pt x="12379" y="13342"/>
                </a:moveTo>
                <a:lnTo>
                  <a:pt x="908281" y="4622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eform 166"/>
          <p:cNvSpPr/>
          <p:nvPr/>
        </p:nvSpPr>
        <p:spPr>
          <a:xfrm>
            <a:off x="3422650" y="3930650"/>
            <a:ext cx="908050" cy="501650"/>
          </a:xfrm>
          <a:custGeom>
            <a:avLst/>
            <a:gdLst>
              <a:gd name="connsiteX0" fmla="*/ 12379 w 908050"/>
              <a:gd name="connsiteY0" fmla="*/ 6796 h 501650"/>
              <a:gd name="connsiteX1" fmla="*/ 908280 w 908050"/>
              <a:gd name="connsiteY1" fmla="*/ 511327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501650">
                <a:moveTo>
                  <a:pt x="12379" y="6796"/>
                </a:moveTo>
                <a:lnTo>
                  <a:pt x="908280" y="51132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eform 167"/>
          <p:cNvSpPr/>
          <p:nvPr/>
        </p:nvSpPr>
        <p:spPr>
          <a:xfrm>
            <a:off x="3422650" y="4260850"/>
            <a:ext cx="908050" cy="565150"/>
          </a:xfrm>
          <a:custGeom>
            <a:avLst/>
            <a:gdLst>
              <a:gd name="connsiteX0" fmla="*/ 12379 w 908050"/>
              <a:gd name="connsiteY0" fmla="*/ 12951 h 565150"/>
              <a:gd name="connsiteX1" fmla="*/ 908280 w 908050"/>
              <a:gd name="connsiteY1" fmla="*/ 574366 h 56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565150">
                <a:moveTo>
                  <a:pt x="12379" y="12951"/>
                </a:moveTo>
                <a:lnTo>
                  <a:pt x="908280" y="57436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reeform 168"/>
          <p:cNvSpPr/>
          <p:nvPr/>
        </p:nvSpPr>
        <p:spPr>
          <a:xfrm>
            <a:off x="3422650" y="4603750"/>
            <a:ext cx="908050" cy="615950"/>
          </a:xfrm>
          <a:custGeom>
            <a:avLst/>
            <a:gdLst>
              <a:gd name="connsiteX0" fmla="*/ 12379 w 908050"/>
              <a:gd name="connsiteY0" fmla="*/ 6405 h 615950"/>
              <a:gd name="connsiteX1" fmla="*/ 908279 w 908050"/>
              <a:gd name="connsiteY1" fmla="*/ 623469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615950">
                <a:moveTo>
                  <a:pt x="12379" y="6405"/>
                </a:moveTo>
                <a:lnTo>
                  <a:pt x="908279" y="62346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9"/>
          <p:cNvSpPr/>
          <p:nvPr/>
        </p:nvSpPr>
        <p:spPr>
          <a:xfrm>
            <a:off x="3422650" y="4933950"/>
            <a:ext cx="908050" cy="679450"/>
          </a:xfrm>
          <a:custGeom>
            <a:avLst/>
            <a:gdLst>
              <a:gd name="connsiteX0" fmla="*/ 12379 w 908050"/>
              <a:gd name="connsiteY0" fmla="*/ 12560 h 679450"/>
              <a:gd name="connsiteX1" fmla="*/ 908280 w 908050"/>
              <a:gd name="connsiteY1" fmla="*/ 686506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679450">
                <a:moveTo>
                  <a:pt x="12379" y="12560"/>
                </a:moveTo>
                <a:lnTo>
                  <a:pt x="908280" y="68650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 170"/>
          <p:cNvSpPr/>
          <p:nvPr/>
        </p:nvSpPr>
        <p:spPr>
          <a:xfrm>
            <a:off x="8985250" y="1911350"/>
            <a:ext cx="1276350" cy="742950"/>
          </a:xfrm>
          <a:custGeom>
            <a:avLst/>
            <a:gdLst>
              <a:gd name="connsiteX0" fmla="*/ 6350 w 1276350"/>
              <a:gd name="connsiteY0" fmla="*/ 750006 h 742950"/>
              <a:gd name="connsiteX1" fmla="*/ 1276350 w 1276350"/>
              <a:gd name="connsiteY1" fmla="*/ 750006 h 742950"/>
              <a:gd name="connsiteX2" fmla="*/ 1276350 w 1276350"/>
              <a:gd name="connsiteY2" fmla="*/ 13406 h 742950"/>
              <a:gd name="connsiteX3" fmla="*/ 6350 w 1276350"/>
              <a:gd name="connsiteY3" fmla="*/ 13406 h 742950"/>
              <a:gd name="connsiteX4" fmla="*/ 6350 w 1276350"/>
              <a:gd name="connsiteY4" fmla="*/ 750006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350" h="742950">
                <a:moveTo>
                  <a:pt x="6350" y="750006"/>
                </a:moveTo>
                <a:lnTo>
                  <a:pt x="1276350" y="750006"/>
                </a:lnTo>
                <a:lnTo>
                  <a:pt x="1276350" y="13406"/>
                </a:lnTo>
                <a:lnTo>
                  <a:pt x="6350" y="13406"/>
                </a:lnTo>
                <a:lnTo>
                  <a:pt x="6350" y="750006"/>
                </a:lnTo>
                <a:close/>
              </a:path>
            </a:pathLst>
          </a:custGeom>
          <a:solidFill>
            <a:srgbClr val="7E7E7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eform 171"/>
          <p:cNvSpPr/>
          <p:nvPr/>
        </p:nvSpPr>
        <p:spPr>
          <a:xfrm>
            <a:off x="8985250" y="1911350"/>
            <a:ext cx="1276350" cy="742950"/>
          </a:xfrm>
          <a:custGeom>
            <a:avLst/>
            <a:gdLst>
              <a:gd name="connsiteX0" fmla="*/ 6350 w 1276350"/>
              <a:gd name="connsiteY0" fmla="*/ 13406 h 742950"/>
              <a:gd name="connsiteX1" fmla="*/ 1276350 w 1276350"/>
              <a:gd name="connsiteY1" fmla="*/ 13406 h 742950"/>
              <a:gd name="connsiteX2" fmla="*/ 1276350 w 1276350"/>
              <a:gd name="connsiteY2" fmla="*/ 750006 h 742950"/>
              <a:gd name="connsiteX3" fmla="*/ 6350 w 1276350"/>
              <a:gd name="connsiteY3" fmla="*/ 750006 h 742950"/>
              <a:gd name="connsiteX4" fmla="*/ 6350 w 1276350"/>
              <a:gd name="connsiteY4" fmla="*/ 13406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350" h="742950">
                <a:moveTo>
                  <a:pt x="6350" y="13406"/>
                </a:moveTo>
                <a:lnTo>
                  <a:pt x="1276350" y="13406"/>
                </a:lnTo>
                <a:lnTo>
                  <a:pt x="1276350" y="750006"/>
                </a:lnTo>
                <a:lnTo>
                  <a:pt x="6350" y="750006"/>
                </a:lnTo>
                <a:lnTo>
                  <a:pt x="6350" y="13406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Freeform 172"/>
          <p:cNvSpPr/>
          <p:nvPr/>
        </p:nvSpPr>
        <p:spPr>
          <a:xfrm>
            <a:off x="6134100" y="3797300"/>
            <a:ext cx="2286000" cy="1104900"/>
          </a:xfrm>
          <a:custGeom>
            <a:avLst/>
            <a:gdLst>
              <a:gd name="connsiteX0" fmla="*/ 24970 w 2286000"/>
              <a:gd name="connsiteY0" fmla="*/ 13728 h 1104900"/>
              <a:gd name="connsiteX1" fmla="*/ 2287173 w 2286000"/>
              <a:gd name="connsiteY1" fmla="*/ 1107281 h 1104900"/>
              <a:gd name="connsiteX2" fmla="*/ 2298627 w 2286000"/>
              <a:gd name="connsiteY2" fmla="*/ 111282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1104900">
                <a:moveTo>
                  <a:pt x="24970" y="13728"/>
                </a:moveTo>
                <a:lnTo>
                  <a:pt x="2287173" y="1107281"/>
                </a:lnTo>
                <a:lnTo>
                  <a:pt x="2298627" y="1112820"/>
                </a:lnTo>
              </a:path>
            </a:pathLst>
          </a:custGeom>
          <a:ln w="25400">
            <a:solidFill>
              <a:srgbClr val="3773D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4" name="Picture 1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3840479"/>
            <a:ext cx="1371600" cy="1356360"/>
          </a:xfrm>
          <a:prstGeom prst="rect">
            <a:avLst/>
          </a:prstGeom>
        </p:spPr>
      </p:pic>
      <p:sp>
        <p:nvSpPr>
          <p:cNvPr id="3" name="Freeform 174"/>
          <p:cNvSpPr/>
          <p:nvPr/>
        </p:nvSpPr>
        <p:spPr>
          <a:xfrm>
            <a:off x="4292600" y="3810000"/>
            <a:ext cx="1701800" cy="355600"/>
          </a:xfrm>
          <a:custGeom>
            <a:avLst/>
            <a:gdLst>
              <a:gd name="connsiteX0" fmla="*/ 21377 w 1701800"/>
              <a:gd name="connsiteY0" fmla="*/ 368053 h 355600"/>
              <a:gd name="connsiteX1" fmla="*/ 1698260 w 1701800"/>
              <a:gd name="connsiteY1" fmla="*/ 18844 h 355600"/>
              <a:gd name="connsiteX2" fmla="*/ 1710704 w 1701800"/>
              <a:gd name="connsiteY2" fmla="*/ 16252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1800" h="355600">
                <a:moveTo>
                  <a:pt x="21377" y="368053"/>
                </a:moveTo>
                <a:lnTo>
                  <a:pt x="1698260" y="18844"/>
                </a:lnTo>
                <a:lnTo>
                  <a:pt x="1710704" y="16252"/>
                </a:lnTo>
              </a:path>
            </a:pathLst>
          </a:custGeom>
          <a:ln w="25400">
            <a:solidFill>
              <a:srgbClr val="3773D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6" name="Picture 17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080" y="3764279"/>
            <a:ext cx="99060" cy="114300"/>
          </a:xfrm>
          <a:prstGeom prst="rect">
            <a:avLst/>
          </a:prstGeom>
        </p:spPr>
      </p:pic>
      <p:sp>
        <p:nvSpPr>
          <p:cNvPr id="4" name="Freeform 176"/>
          <p:cNvSpPr/>
          <p:nvPr/>
        </p:nvSpPr>
        <p:spPr>
          <a:xfrm>
            <a:off x="2362200" y="4254500"/>
            <a:ext cx="1358900" cy="304800"/>
          </a:xfrm>
          <a:custGeom>
            <a:avLst/>
            <a:gdLst>
              <a:gd name="connsiteX0" fmla="*/ 15963 w 1358900"/>
              <a:gd name="connsiteY0" fmla="*/ 307488 h 304800"/>
              <a:gd name="connsiteX1" fmla="*/ 1360873 w 1358900"/>
              <a:gd name="connsiteY1" fmla="*/ 19007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8900" h="304800">
                <a:moveTo>
                  <a:pt x="15963" y="307488"/>
                </a:moveTo>
                <a:lnTo>
                  <a:pt x="1360873" y="19007"/>
                </a:lnTo>
              </a:path>
            </a:pathLst>
          </a:custGeom>
          <a:ln w="25400">
            <a:solidFill>
              <a:srgbClr val="3773D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Freeform 177"/>
          <p:cNvSpPr/>
          <p:nvPr/>
        </p:nvSpPr>
        <p:spPr>
          <a:xfrm>
            <a:off x="6108700" y="3759200"/>
            <a:ext cx="63500" cy="76200"/>
          </a:xfrm>
          <a:custGeom>
            <a:avLst/>
            <a:gdLst>
              <a:gd name="connsiteX0" fmla="*/ 75881 w 63500"/>
              <a:gd name="connsiteY0" fmla="*/ 20075 h 76200"/>
              <a:gd name="connsiteX1" fmla="*/ 75881 w 63500"/>
              <a:gd name="connsiteY1" fmla="*/ 82936 h 76200"/>
              <a:gd name="connsiteX2" fmla="*/ 13018 w 63500"/>
              <a:gd name="connsiteY2" fmla="*/ 82936 h 76200"/>
              <a:gd name="connsiteX3" fmla="*/ 13018 w 63500"/>
              <a:gd name="connsiteY3" fmla="*/ 20075 h 76200"/>
              <a:gd name="connsiteX4" fmla="*/ 75881 w 63500"/>
              <a:gd name="connsiteY4" fmla="*/ 2007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76200">
                <a:moveTo>
                  <a:pt x="75881" y="20075"/>
                </a:moveTo>
                <a:cubicBezTo>
                  <a:pt x="93239" y="37433"/>
                  <a:pt x="93239" y="65578"/>
                  <a:pt x="75881" y="82936"/>
                </a:cubicBezTo>
                <a:cubicBezTo>
                  <a:pt x="58522" y="100296"/>
                  <a:pt x="30378" y="100296"/>
                  <a:pt x="13018" y="82936"/>
                </a:cubicBezTo>
                <a:cubicBezTo>
                  <a:pt x="-4339" y="65578"/>
                  <a:pt x="-4339" y="37433"/>
                  <a:pt x="13018" y="20075"/>
                </a:cubicBezTo>
                <a:cubicBezTo>
                  <a:pt x="30378" y="2715"/>
                  <a:pt x="58522" y="2715"/>
                  <a:pt x="75881" y="20075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Freeform 178"/>
          <p:cNvSpPr/>
          <p:nvPr/>
        </p:nvSpPr>
        <p:spPr>
          <a:xfrm>
            <a:off x="6108700" y="3759200"/>
            <a:ext cx="63500" cy="76200"/>
          </a:xfrm>
          <a:custGeom>
            <a:avLst/>
            <a:gdLst>
              <a:gd name="connsiteX0" fmla="*/ 75881 w 63500"/>
              <a:gd name="connsiteY0" fmla="*/ 20074 h 76200"/>
              <a:gd name="connsiteX1" fmla="*/ 75881 w 63500"/>
              <a:gd name="connsiteY1" fmla="*/ 82936 h 76200"/>
              <a:gd name="connsiteX2" fmla="*/ 13018 w 63500"/>
              <a:gd name="connsiteY2" fmla="*/ 82936 h 76200"/>
              <a:gd name="connsiteX3" fmla="*/ 13018 w 63500"/>
              <a:gd name="connsiteY3" fmla="*/ 20074 h 76200"/>
              <a:gd name="connsiteX4" fmla="*/ 75881 w 63500"/>
              <a:gd name="connsiteY4" fmla="*/ 20074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76200">
                <a:moveTo>
                  <a:pt x="75881" y="20074"/>
                </a:moveTo>
                <a:cubicBezTo>
                  <a:pt x="93239" y="37432"/>
                  <a:pt x="93239" y="65577"/>
                  <a:pt x="75881" y="82936"/>
                </a:cubicBezTo>
                <a:cubicBezTo>
                  <a:pt x="58522" y="100294"/>
                  <a:pt x="30377" y="100294"/>
                  <a:pt x="13018" y="82936"/>
                </a:cubicBezTo>
                <a:cubicBezTo>
                  <a:pt x="-4339" y="65577"/>
                  <a:pt x="-4339" y="37432"/>
                  <a:pt x="13018" y="20074"/>
                </a:cubicBezTo>
                <a:cubicBezTo>
                  <a:pt x="30377" y="2715"/>
                  <a:pt x="58522" y="2715"/>
                  <a:pt x="75881" y="20074"/>
                </a:cubicBez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Freeform 179"/>
          <p:cNvSpPr/>
          <p:nvPr/>
        </p:nvSpPr>
        <p:spPr>
          <a:xfrm>
            <a:off x="7327900" y="3416300"/>
            <a:ext cx="368300" cy="774700"/>
          </a:xfrm>
          <a:custGeom>
            <a:avLst/>
            <a:gdLst>
              <a:gd name="connsiteX0" fmla="*/ 16332 w 368300"/>
              <a:gd name="connsiteY0" fmla="*/ 779680 h 774700"/>
              <a:gd name="connsiteX1" fmla="*/ 21731 w 368300"/>
              <a:gd name="connsiteY1" fmla="*/ 768185 h 774700"/>
              <a:gd name="connsiteX2" fmla="*/ 373826 w 368300"/>
              <a:gd name="connsiteY2" fmla="*/ 18402 h 77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8300" h="774700">
                <a:moveTo>
                  <a:pt x="16332" y="779680"/>
                </a:moveTo>
                <a:lnTo>
                  <a:pt x="21731" y="768185"/>
                </a:lnTo>
                <a:lnTo>
                  <a:pt x="373826" y="18402"/>
                </a:lnTo>
              </a:path>
            </a:pathLst>
          </a:custGeom>
          <a:ln w="25399">
            <a:solidFill>
              <a:srgbClr val="9E9E9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1" name="Picture 18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720" y="4122420"/>
            <a:ext cx="137160" cy="144780"/>
          </a:xfrm>
          <a:prstGeom prst="rect">
            <a:avLst/>
          </a:prstGeom>
        </p:spPr>
      </p:pic>
      <p:sp>
        <p:nvSpPr>
          <p:cNvPr id="5" name="TextBox 181"/>
          <p:cNvSpPr txBox="1"/>
          <p:nvPr/>
        </p:nvSpPr>
        <p:spPr>
          <a:xfrm>
            <a:off x="673100" y="444500"/>
            <a:ext cx="5976087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Recursive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Tracing</a:t>
            </a:r>
            <a:endParaRPr lang="en-US" altLang="zh-CN" sz="4800" spc="8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182" name="TextBox 182"/>
          <p:cNvSpPr txBox="1"/>
          <p:nvPr/>
        </p:nvSpPr>
        <p:spPr>
          <a:xfrm>
            <a:off x="7073900" y="2616200"/>
            <a:ext cx="2387848" cy="689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93700">
              <a:lnSpc>
                <a:spcPct val="113000"/>
              </a:lnSpc>
            </a:pPr>
            <a:r>
              <a:rPr lang="en-US" altLang="zh-CN" sz="20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Reflected</a:t>
            </a:r>
            <a:r>
              <a:rPr lang="en-US" altLang="zh-CN" sz="20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endParaRPr lang="en-US" altLang="zh-CN" sz="2000" spc="15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>
              <a:lnSpc>
                <a:spcPct val="114000"/>
              </a:lnSpc>
            </a:pPr>
            <a:r>
              <a:rPr lang="en-US" altLang="zh-CN" sz="20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(specular</a:t>
            </a:r>
            <a:r>
              <a:rPr lang="en-US" altLang="zh-CN" sz="2000" spc="13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1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reflection)</a:t>
            </a:r>
            <a:endParaRPr lang="en-US" altLang="zh-CN" sz="2000" spc="11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183" name="TextBox 183"/>
          <p:cNvSpPr txBox="1"/>
          <p:nvPr/>
        </p:nvSpPr>
        <p:spPr>
          <a:xfrm>
            <a:off x="1600200" y="5040116"/>
            <a:ext cx="1261037" cy="335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eye</a:t>
            </a:r>
            <a:r>
              <a:rPr lang="en-US" altLang="zh-CN" sz="220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point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84" name="TextBox 184"/>
          <p:cNvSpPr txBox="1"/>
          <p:nvPr/>
        </p:nvSpPr>
        <p:spPr>
          <a:xfrm>
            <a:off x="3340100" y="5852916"/>
            <a:ext cx="1649325" cy="335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image</a:t>
            </a:r>
            <a:r>
              <a:rPr lang="en-US" altLang="zh-CN" sz="220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plane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85" name="TextBox 185"/>
          <p:cNvSpPr txBox="1"/>
          <p:nvPr/>
        </p:nvSpPr>
        <p:spPr>
          <a:xfrm>
            <a:off x="5791200" y="6424416"/>
            <a:ext cx="1555838" cy="335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light</a:t>
            </a:r>
            <a:r>
              <a:rPr lang="en-US" altLang="zh-CN" sz="2200" spc="-1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source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86" name="TextBox 186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000"/>
              </a:lnSpc>
              <a:tabLst>
                <a:tab pos="61341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15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reeform 187"/>
          <p:cNvSpPr/>
          <p:nvPr/>
        </p:nvSpPr>
        <p:spPr>
          <a:xfrm>
            <a:off x="5695950" y="2711450"/>
            <a:ext cx="908050" cy="895350"/>
          </a:xfrm>
          <a:custGeom>
            <a:avLst/>
            <a:gdLst>
              <a:gd name="connsiteX0" fmla="*/ 912562 w 908050"/>
              <a:gd name="connsiteY0" fmla="*/ 8892 h 895350"/>
              <a:gd name="connsiteX1" fmla="*/ 912562 w 908050"/>
              <a:gd name="connsiteY1" fmla="*/ 906918 h 895350"/>
              <a:gd name="connsiteX2" fmla="*/ 14537 w 908050"/>
              <a:gd name="connsiteY2" fmla="*/ 906918 h 895350"/>
              <a:gd name="connsiteX3" fmla="*/ 14537 w 908050"/>
              <a:gd name="connsiteY3" fmla="*/ 8892 h 895350"/>
              <a:gd name="connsiteX4" fmla="*/ 912562 w 908050"/>
              <a:gd name="connsiteY4" fmla="*/ 8892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50" h="895350">
                <a:moveTo>
                  <a:pt x="912562" y="8892"/>
                </a:moveTo>
                <a:cubicBezTo>
                  <a:pt x="1160546" y="256875"/>
                  <a:pt x="1160546" y="658936"/>
                  <a:pt x="912562" y="906918"/>
                </a:cubicBezTo>
                <a:cubicBezTo>
                  <a:pt x="664579" y="1154901"/>
                  <a:pt x="262520" y="1154901"/>
                  <a:pt x="14537" y="906918"/>
                </a:cubicBezTo>
                <a:cubicBezTo>
                  <a:pt x="-233446" y="658936"/>
                  <a:pt x="-233446" y="256875"/>
                  <a:pt x="14537" y="8892"/>
                </a:cubicBezTo>
                <a:cubicBezTo>
                  <a:pt x="262520" y="-239089"/>
                  <a:pt x="664579" y="-239089"/>
                  <a:pt x="912562" y="8892"/>
                </a:cubicBezTo>
                <a:close/>
              </a:path>
            </a:pathLst>
          </a:custGeom>
          <a:solidFill>
            <a:srgbClr val="F5F5F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Freeform 188"/>
          <p:cNvSpPr/>
          <p:nvPr/>
        </p:nvSpPr>
        <p:spPr>
          <a:xfrm>
            <a:off x="5695950" y="2711450"/>
            <a:ext cx="908050" cy="895350"/>
          </a:xfrm>
          <a:custGeom>
            <a:avLst/>
            <a:gdLst>
              <a:gd name="connsiteX0" fmla="*/ 912562 w 908050"/>
              <a:gd name="connsiteY0" fmla="*/ 8893 h 895350"/>
              <a:gd name="connsiteX1" fmla="*/ 912562 w 908050"/>
              <a:gd name="connsiteY1" fmla="*/ 906919 h 895350"/>
              <a:gd name="connsiteX2" fmla="*/ 14537 w 908050"/>
              <a:gd name="connsiteY2" fmla="*/ 906919 h 895350"/>
              <a:gd name="connsiteX3" fmla="*/ 14537 w 908050"/>
              <a:gd name="connsiteY3" fmla="*/ 8893 h 895350"/>
              <a:gd name="connsiteX4" fmla="*/ 912562 w 908050"/>
              <a:gd name="connsiteY4" fmla="*/ 8893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50" h="895350">
                <a:moveTo>
                  <a:pt x="912562" y="8893"/>
                </a:moveTo>
                <a:cubicBezTo>
                  <a:pt x="1160546" y="256876"/>
                  <a:pt x="1160546" y="658935"/>
                  <a:pt x="912562" y="906919"/>
                </a:cubicBezTo>
                <a:cubicBezTo>
                  <a:pt x="664579" y="1154902"/>
                  <a:pt x="262520" y="1154902"/>
                  <a:pt x="14537" y="906919"/>
                </a:cubicBezTo>
                <a:cubicBezTo>
                  <a:pt x="-233445" y="658935"/>
                  <a:pt x="-233445" y="256876"/>
                  <a:pt x="14537" y="8893"/>
                </a:cubicBezTo>
                <a:cubicBezTo>
                  <a:pt x="262520" y="-239089"/>
                  <a:pt x="664579" y="-239089"/>
                  <a:pt x="912562" y="8893"/>
                </a:cubicBez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0" name="Picture 19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5680" y="6240780"/>
            <a:ext cx="693420" cy="693420"/>
          </a:xfrm>
          <a:prstGeom prst="rect">
            <a:avLst/>
          </a:prstGeom>
        </p:spPr>
      </p:pic>
      <p:sp>
        <p:nvSpPr>
          <p:cNvPr id="2" name="Freeform 190"/>
          <p:cNvSpPr/>
          <p:nvPr/>
        </p:nvSpPr>
        <p:spPr>
          <a:xfrm>
            <a:off x="2203450" y="4400550"/>
            <a:ext cx="69850" cy="361950"/>
          </a:xfrm>
          <a:custGeom>
            <a:avLst/>
            <a:gdLst>
              <a:gd name="connsiteX0" fmla="*/ 8380 w 69850"/>
              <a:gd name="connsiteY0" fmla="*/ 13149 h 361950"/>
              <a:gd name="connsiteX1" fmla="*/ 77547 w 69850"/>
              <a:gd name="connsiteY1" fmla="*/ 366757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850" h="361950">
                <a:moveTo>
                  <a:pt x="8380" y="13149"/>
                </a:moveTo>
                <a:cubicBezTo>
                  <a:pt x="93166" y="109928"/>
                  <a:pt x="119568" y="244904"/>
                  <a:pt x="77547" y="366757"/>
                </a:cubicBezTo>
              </a:path>
            </a:pathLst>
          </a:custGeom>
          <a:ln w="126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Freeform 191"/>
          <p:cNvSpPr/>
          <p:nvPr/>
        </p:nvSpPr>
        <p:spPr>
          <a:xfrm>
            <a:off x="1936750" y="4324350"/>
            <a:ext cx="361950" cy="311150"/>
          </a:xfrm>
          <a:custGeom>
            <a:avLst/>
            <a:gdLst>
              <a:gd name="connsiteX0" fmla="*/ 7406 w 361950"/>
              <a:gd name="connsiteY0" fmla="*/ 323387 h 311150"/>
              <a:gd name="connsiteX1" fmla="*/ 370175 w 361950"/>
              <a:gd name="connsiteY1" fmla="*/ 6737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950" h="311150">
                <a:moveTo>
                  <a:pt x="7406" y="323387"/>
                </a:moveTo>
                <a:lnTo>
                  <a:pt x="370175" y="67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Freeform 192"/>
          <p:cNvSpPr/>
          <p:nvPr/>
        </p:nvSpPr>
        <p:spPr>
          <a:xfrm>
            <a:off x="1924050" y="4629150"/>
            <a:ext cx="463550" cy="171450"/>
          </a:xfrm>
          <a:custGeom>
            <a:avLst/>
            <a:gdLst>
              <a:gd name="connsiteX0" fmla="*/ 17534 w 463550"/>
              <a:gd name="connsiteY0" fmla="*/ 15128 h 171450"/>
              <a:gd name="connsiteX1" fmla="*/ 469339 w 463550"/>
              <a:gd name="connsiteY1" fmla="*/ 173529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3550" h="171450">
                <a:moveTo>
                  <a:pt x="17534" y="15128"/>
                </a:moveTo>
                <a:lnTo>
                  <a:pt x="469339" y="1735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reeform 193"/>
          <p:cNvSpPr/>
          <p:nvPr/>
        </p:nvSpPr>
        <p:spPr>
          <a:xfrm>
            <a:off x="2178050" y="4502150"/>
            <a:ext cx="107950" cy="158750"/>
          </a:xfrm>
          <a:custGeom>
            <a:avLst/>
            <a:gdLst>
              <a:gd name="connsiteX0" fmla="*/ 47933 w 107950"/>
              <a:gd name="connsiteY0" fmla="*/ 161399 h 158750"/>
              <a:gd name="connsiteX1" fmla="*/ 17249 w 107950"/>
              <a:gd name="connsiteY1" fmla="*/ 28481 h 158750"/>
              <a:gd name="connsiteX2" fmla="*/ 82952 w 107950"/>
              <a:gd name="connsiteY2" fmla="*/ 13313 h 158750"/>
              <a:gd name="connsiteX3" fmla="*/ 113638 w 107950"/>
              <a:gd name="connsiteY3" fmla="*/ 146230 h 158750"/>
              <a:gd name="connsiteX4" fmla="*/ 47933 w 107950"/>
              <a:gd name="connsiteY4" fmla="*/ 161399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50" h="158750">
                <a:moveTo>
                  <a:pt x="47933" y="161399"/>
                </a:moveTo>
                <a:cubicBezTo>
                  <a:pt x="21316" y="128883"/>
                  <a:pt x="7579" y="69374"/>
                  <a:pt x="17249" y="28481"/>
                </a:cubicBezTo>
                <a:cubicBezTo>
                  <a:pt x="26920" y="-12411"/>
                  <a:pt x="56335" y="-19201"/>
                  <a:pt x="82952" y="13313"/>
                </a:cubicBezTo>
                <a:cubicBezTo>
                  <a:pt x="109570" y="45829"/>
                  <a:pt x="123308" y="105338"/>
                  <a:pt x="113638" y="146230"/>
                </a:cubicBezTo>
                <a:cubicBezTo>
                  <a:pt x="103967" y="187123"/>
                  <a:pt x="74550" y="193914"/>
                  <a:pt x="47933" y="161399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eeform 194"/>
          <p:cNvSpPr/>
          <p:nvPr/>
        </p:nvSpPr>
        <p:spPr>
          <a:xfrm>
            <a:off x="3422650" y="3587750"/>
            <a:ext cx="19050" cy="1352550"/>
          </a:xfrm>
          <a:custGeom>
            <a:avLst/>
            <a:gdLst>
              <a:gd name="connsiteX0" fmla="*/ 12379 w 19050"/>
              <a:gd name="connsiteY0" fmla="*/ 13342 h 1352550"/>
              <a:gd name="connsiteX1" fmla="*/ 14496 w 19050"/>
              <a:gd name="connsiteY1" fmla="*/ 1358758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352550">
                <a:moveTo>
                  <a:pt x="12379" y="13342"/>
                </a:moveTo>
                <a:lnTo>
                  <a:pt x="14496" y="135875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Freeform 195"/>
          <p:cNvSpPr/>
          <p:nvPr/>
        </p:nvSpPr>
        <p:spPr>
          <a:xfrm>
            <a:off x="3651250" y="3702050"/>
            <a:ext cx="19050" cy="1403350"/>
          </a:xfrm>
          <a:custGeom>
            <a:avLst/>
            <a:gdLst>
              <a:gd name="connsiteX0" fmla="*/ 8371 w 19050"/>
              <a:gd name="connsiteY0" fmla="*/ 11572 h 1403350"/>
              <a:gd name="connsiteX1" fmla="*/ 10488 w 19050"/>
              <a:gd name="connsiteY1" fmla="*/ 1413871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403350">
                <a:moveTo>
                  <a:pt x="8371" y="11572"/>
                </a:moveTo>
                <a:lnTo>
                  <a:pt x="10488" y="141387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Freeform 196"/>
          <p:cNvSpPr/>
          <p:nvPr/>
        </p:nvSpPr>
        <p:spPr>
          <a:xfrm>
            <a:off x="3867150" y="3816350"/>
            <a:ext cx="19050" cy="1466850"/>
          </a:xfrm>
          <a:custGeom>
            <a:avLst/>
            <a:gdLst>
              <a:gd name="connsiteX0" fmla="*/ 15829 w 19050"/>
              <a:gd name="connsiteY0" fmla="*/ 8566 h 1466850"/>
              <a:gd name="connsiteX1" fmla="*/ 17943 w 19050"/>
              <a:gd name="connsiteY1" fmla="*/ 146775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466850">
                <a:moveTo>
                  <a:pt x="15829" y="8566"/>
                </a:moveTo>
                <a:lnTo>
                  <a:pt x="17943" y="14677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eform 197"/>
          <p:cNvSpPr/>
          <p:nvPr/>
        </p:nvSpPr>
        <p:spPr>
          <a:xfrm>
            <a:off x="4095750" y="3930650"/>
            <a:ext cx="19050" cy="1517650"/>
          </a:xfrm>
          <a:custGeom>
            <a:avLst/>
            <a:gdLst>
              <a:gd name="connsiteX0" fmla="*/ 11822 w 19050"/>
              <a:gd name="connsiteY0" fmla="*/ 6796 h 1517650"/>
              <a:gd name="connsiteX1" fmla="*/ 13943 w 19050"/>
              <a:gd name="connsiteY1" fmla="*/ 1521628 h 151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517650">
                <a:moveTo>
                  <a:pt x="11822" y="6796"/>
                </a:moveTo>
                <a:lnTo>
                  <a:pt x="13943" y="152162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eform 198"/>
          <p:cNvSpPr/>
          <p:nvPr/>
        </p:nvSpPr>
        <p:spPr>
          <a:xfrm>
            <a:off x="4324350" y="4032250"/>
            <a:ext cx="19050" cy="1581150"/>
          </a:xfrm>
          <a:custGeom>
            <a:avLst/>
            <a:gdLst>
              <a:gd name="connsiteX0" fmla="*/ 6579 w 19050"/>
              <a:gd name="connsiteY0" fmla="*/ 17726 h 1581150"/>
              <a:gd name="connsiteX1" fmla="*/ 8702 w 19050"/>
              <a:gd name="connsiteY1" fmla="*/ 1588204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581150">
                <a:moveTo>
                  <a:pt x="6579" y="17726"/>
                </a:moveTo>
                <a:lnTo>
                  <a:pt x="8702" y="158820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 199"/>
          <p:cNvSpPr/>
          <p:nvPr/>
        </p:nvSpPr>
        <p:spPr>
          <a:xfrm>
            <a:off x="3422650" y="3587750"/>
            <a:ext cx="908050" cy="450850"/>
          </a:xfrm>
          <a:custGeom>
            <a:avLst/>
            <a:gdLst>
              <a:gd name="connsiteX0" fmla="*/ 12379 w 908050"/>
              <a:gd name="connsiteY0" fmla="*/ 13342 h 450850"/>
              <a:gd name="connsiteX1" fmla="*/ 908281 w 908050"/>
              <a:gd name="connsiteY1" fmla="*/ 462225 h 45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450850">
                <a:moveTo>
                  <a:pt x="12379" y="13342"/>
                </a:moveTo>
                <a:lnTo>
                  <a:pt x="908281" y="4622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reeform 200"/>
          <p:cNvSpPr/>
          <p:nvPr/>
        </p:nvSpPr>
        <p:spPr>
          <a:xfrm>
            <a:off x="3422650" y="3930650"/>
            <a:ext cx="908050" cy="501650"/>
          </a:xfrm>
          <a:custGeom>
            <a:avLst/>
            <a:gdLst>
              <a:gd name="connsiteX0" fmla="*/ 12379 w 908050"/>
              <a:gd name="connsiteY0" fmla="*/ 6796 h 501650"/>
              <a:gd name="connsiteX1" fmla="*/ 908280 w 908050"/>
              <a:gd name="connsiteY1" fmla="*/ 511327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501650">
                <a:moveTo>
                  <a:pt x="12379" y="6796"/>
                </a:moveTo>
                <a:lnTo>
                  <a:pt x="908280" y="51132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reeform 201"/>
          <p:cNvSpPr/>
          <p:nvPr/>
        </p:nvSpPr>
        <p:spPr>
          <a:xfrm>
            <a:off x="3422650" y="4260850"/>
            <a:ext cx="908050" cy="565150"/>
          </a:xfrm>
          <a:custGeom>
            <a:avLst/>
            <a:gdLst>
              <a:gd name="connsiteX0" fmla="*/ 12379 w 908050"/>
              <a:gd name="connsiteY0" fmla="*/ 12951 h 565150"/>
              <a:gd name="connsiteX1" fmla="*/ 908280 w 908050"/>
              <a:gd name="connsiteY1" fmla="*/ 574366 h 56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565150">
                <a:moveTo>
                  <a:pt x="12379" y="12951"/>
                </a:moveTo>
                <a:lnTo>
                  <a:pt x="908280" y="57436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Freeform 202"/>
          <p:cNvSpPr/>
          <p:nvPr/>
        </p:nvSpPr>
        <p:spPr>
          <a:xfrm>
            <a:off x="3422650" y="4603750"/>
            <a:ext cx="908050" cy="615950"/>
          </a:xfrm>
          <a:custGeom>
            <a:avLst/>
            <a:gdLst>
              <a:gd name="connsiteX0" fmla="*/ 12379 w 908050"/>
              <a:gd name="connsiteY0" fmla="*/ 6405 h 615950"/>
              <a:gd name="connsiteX1" fmla="*/ 908279 w 908050"/>
              <a:gd name="connsiteY1" fmla="*/ 623469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615950">
                <a:moveTo>
                  <a:pt x="12379" y="6405"/>
                </a:moveTo>
                <a:lnTo>
                  <a:pt x="908279" y="62346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Freeform 203"/>
          <p:cNvSpPr/>
          <p:nvPr/>
        </p:nvSpPr>
        <p:spPr>
          <a:xfrm>
            <a:off x="3422650" y="4933950"/>
            <a:ext cx="908050" cy="679450"/>
          </a:xfrm>
          <a:custGeom>
            <a:avLst/>
            <a:gdLst>
              <a:gd name="connsiteX0" fmla="*/ 12379 w 908050"/>
              <a:gd name="connsiteY0" fmla="*/ 12560 h 679450"/>
              <a:gd name="connsiteX1" fmla="*/ 908280 w 908050"/>
              <a:gd name="connsiteY1" fmla="*/ 686506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679450">
                <a:moveTo>
                  <a:pt x="12379" y="12560"/>
                </a:moveTo>
                <a:lnTo>
                  <a:pt x="908280" y="68650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Freeform 204"/>
          <p:cNvSpPr/>
          <p:nvPr/>
        </p:nvSpPr>
        <p:spPr>
          <a:xfrm>
            <a:off x="8985250" y="1911350"/>
            <a:ext cx="1276350" cy="742950"/>
          </a:xfrm>
          <a:custGeom>
            <a:avLst/>
            <a:gdLst>
              <a:gd name="connsiteX0" fmla="*/ 6350 w 1276350"/>
              <a:gd name="connsiteY0" fmla="*/ 750006 h 742950"/>
              <a:gd name="connsiteX1" fmla="*/ 1276350 w 1276350"/>
              <a:gd name="connsiteY1" fmla="*/ 750006 h 742950"/>
              <a:gd name="connsiteX2" fmla="*/ 1276350 w 1276350"/>
              <a:gd name="connsiteY2" fmla="*/ 13406 h 742950"/>
              <a:gd name="connsiteX3" fmla="*/ 6350 w 1276350"/>
              <a:gd name="connsiteY3" fmla="*/ 13406 h 742950"/>
              <a:gd name="connsiteX4" fmla="*/ 6350 w 1276350"/>
              <a:gd name="connsiteY4" fmla="*/ 750006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350" h="742950">
                <a:moveTo>
                  <a:pt x="6350" y="750006"/>
                </a:moveTo>
                <a:lnTo>
                  <a:pt x="1276350" y="750006"/>
                </a:lnTo>
                <a:lnTo>
                  <a:pt x="1276350" y="13406"/>
                </a:lnTo>
                <a:lnTo>
                  <a:pt x="6350" y="13406"/>
                </a:lnTo>
                <a:lnTo>
                  <a:pt x="6350" y="750006"/>
                </a:lnTo>
                <a:close/>
              </a:path>
            </a:pathLst>
          </a:custGeom>
          <a:solidFill>
            <a:srgbClr val="7E7E7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Freeform 205"/>
          <p:cNvSpPr/>
          <p:nvPr/>
        </p:nvSpPr>
        <p:spPr>
          <a:xfrm>
            <a:off x="8985250" y="1911350"/>
            <a:ext cx="1276350" cy="742950"/>
          </a:xfrm>
          <a:custGeom>
            <a:avLst/>
            <a:gdLst>
              <a:gd name="connsiteX0" fmla="*/ 6350 w 1276350"/>
              <a:gd name="connsiteY0" fmla="*/ 13406 h 742950"/>
              <a:gd name="connsiteX1" fmla="*/ 1276350 w 1276350"/>
              <a:gd name="connsiteY1" fmla="*/ 13406 h 742950"/>
              <a:gd name="connsiteX2" fmla="*/ 1276350 w 1276350"/>
              <a:gd name="connsiteY2" fmla="*/ 750006 h 742950"/>
              <a:gd name="connsiteX3" fmla="*/ 6350 w 1276350"/>
              <a:gd name="connsiteY3" fmla="*/ 750006 h 742950"/>
              <a:gd name="connsiteX4" fmla="*/ 6350 w 1276350"/>
              <a:gd name="connsiteY4" fmla="*/ 13406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350" h="742950">
                <a:moveTo>
                  <a:pt x="6350" y="13406"/>
                </a:moveTo>
                <a:lnTo>
                  <a:pt x="1276350" y="13406"/>
                </a:lnTo>
                <a:lnTo>
                  <a:pt x="1276350" y="750006"/>
                </a:lnTo>
                <a:lnTo>
                  <a:pt x="6350" y="750006"/>
                </a:lnTo>
                <a:lnTo>
                  <a:pt x="6350" y="13406"/>
                </a:lnTo>
                <a:close/>
              </a:path>
            </a:pathLst>
          </a:custGeom>
          <a:solidFill>
            <a:srgbClr val="0000AE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Freeform 206"/>
          <p:cNvSpPr/>
          <p:nvPr/>
        </p:nvSpPr>
        <p:spPr>
          <a:xfrm>
            <a:off x="6134100" y="3797300"/>
            <a:ext cx="2286000" cy="1104900"/>
          </a:xfrm>
          <a:custGeom>
            <a:avLst/>
            <a:gdLst>
              <a:gd name="connsiteX0" fmla="*/ 24970 w 2286000"/>
              <a:gd name="connsiteY0" fmla="*/ 13728 h 1104900"/>
              <a:gd name="connsiteX1" fmla="*/ 2287173 w 2286000"/>
              <a:gd name="connsiteY1" fmla="*/ 1107281 h 1104900"/>
              <a:gd name="connsiteX2" fmla="*/ 2298627 w 2286000"/>
              <a:gd name="connsiteY2" fmla="*/ 111282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1104900">
                <a:moveTo>
                  <a:pt x="24970" y="13728"/>
                </a:moveTo>
                <a:lnTo>
                  <a:pt x="2287173" y="1107281"/>
                </a:lnTo>
                <a:lnTo>
                  <a:pt x="2298627" y="1112820"/>
                </a:lnTo>
              </a:path>
            </a:pathLst>
          </a:custGeom>
          <a:ln w="25400">
            <a:solidFill>
              <a:srgbClr val="3773D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8" name="Picture 2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3840479"/>
            <a:ext cx="1371600" cy="1356360"/>
          </a:xfrm>
          <a:prstGeom prst="rect">
            <a:avLst/>
          </a:prstGeom>
        </p:spPr>
      </p:pic>
      <p:sp>
        <p:nvSpPr>
          <p:cNvPr id="3" name="Freeform 208"/>
          <p:cNvSpPr/>
          <p:nvPr/>
        </p:nvSpPr>
        <p:spPr>
          <a:xfrm>
            <a:off x="4292600" y="3810000"/>
            <a:ext cx="1701800" cy="355600"/>
          </a:xfrm>
          <a:custGeom>
            <a:avLst/>
            <a:gdLst>
              <a:gd name="connsiteX0" fmla="*/ 21377 w 1701800"/>
              <a:gd name="connsiteY0" fmla="*/ 368053 h 355600"/>
              <a:gd name="connsiteX1" fmla="*/ 1698260 w 1701800"/>
              <a:gd name="connsiteY1" fmla="*/ 18844 h 355600"/>
              <a:gd name="connsiteX2" fmla="*/ 1710704 w 1701800"/>
              <a:gd name="connsiteY2" fmla="*/ 16252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1800" h="355600">
                <a:moveTo>
                  <a:pt x="21377" y="368053"/>
                </a:moveTo>
                <a:lnTo>
                  <a:pt x="1698260" y="18844"/>
                </a:lnTo>
                <a:lnTo>
                  <a:pt x="1710704" y="16252"/>
                </a:lnTo>
              </a:path>
            </a:pathLst>
          </a:custGeom>
          <a:ln w="25400">
            <a:solidFill>
              <a:srgbClr val="3773D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0" name="Picture 2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080" y="3764279"/>
            <a:ext cx="99060" cy="114300"/>
          </a:xfrm>
          <a:prstGeom prst="rect">
            <a:avLst/>
          </a:prstGeom>
        </p:spPr>
      </p:pic>
      <p:sp>
        <p:nvSpPr>
          <p:cNvPr id="4" name="Freeform 210"/>
          <p:cNvSpPr/>
          <p:nvPr/>
        </p:nvSpPr>
        <p:spPr>
          <a:xfrm>
            <a:off x="2362200" y="4254500"/>
            <a:ext cx="1358900" cy="304800"/>
          </a:xfrm>
          <a:custGeom>
            <a:avLst/>
            <a:gdLst>
              <a:gd name="connsiteX0" fmla="*/ 15963 w 1358900"/>
              <a:gd name="connsiteY0" fmla="*/ 307488 h 304800"/>
              <a:gd name="connsiteX1" fmla="*/ 1360873 w 1358900"/>
              <a:gd name="connsiteY1" fmla="*/ 19007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8900" h="304800">
                <a:moveTo>
                  <a:pt x="15963" y="307488"/>
                </a:moveTo>
                <a:lnTo>
                  <a:pt x="1360873" y="19007"/>
                </a:lnTo>
              </a:path>
            </a:pathLst>
          </a:custGeom>
          <a:ln w="25400">
            <a:solidFill>
              <a:srgbClr val="3773D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Freeform 211"/>
          <p:cNvSpPr/>
          <p:nvPr/>
        </p:nvSpPr>
        <p:spPr>
          <a:xfrm>
            <a:off x="6108700" y="3759200"/>
            <a:ext cx="63500" cy="76200"/>
          </a:xfrm>
          <a:custGeom>
            <a:avLst/>
            <a:gdLst>
              <a:gd name="connsiteX0" fmla="*/ 75881 w 63500"/>
              <a:gd name="connsiteY0" fmla="*/ 20075 h 76200"/>
              <a:gd name="connsiteX1" fmla="*/ 75881 w 63500"/>
              <a:gd name="connsiteY1" fmla="*/ 82936 h 76200"/>
              <a:gd name="connsiteX2" fmla="*/ 13018 w 63500"/>
              <a:gd name="connsiteY2" fmla="*/ 82936 h 76200"/>
              <a:gd name="connsiteX3" fmla="*/ 13018 w 63500"/>
              <a:gd name="connsiteY3" fmla="*/ 20075 h 76200"/>
              <a:gd name="connsiteX4" fmla="*/ 75881 w 63500"/>
              <a:gd name="connsiteY4" fmla="*/ 2007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76200">
                <a:moveTo>
                  <a:pt x="75881" y="20075"/>
                </a:moveTo>
                <a:cubicBezTo>
                  <a:pt x="93239" y="37433"/>
                  <a:pt x="93239" y="65578"/>
                  <a:pt x="75881" y="82936"/>
                </a:cubicBezTo>
                <a:cubicBezTo>
                  <a:pt x="58522" y="100296"/>
                  <a:pt x="30378" y="100296"/>
                  <a:pt x="13018" y="82936"/>
                </a:cubicBezTo>
                <a:cubicBezTo>
                  <a:pt x="-4339" y="65578"/>
                  <a:pt x="-4339" y="37433"/>
                  <a:pt x="13018" y="20075"/>
                </a:cubicBezTo>
                <a:cubicBezTo>
                  <a:pt x="30378" y="2715"/>
                  <a:pt x="58522" y="2715"/>
                  <a:pt x="75881" y="20075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2" name="Freeform 212"/>
          <p:cNvSpPr/>
          <p:nvPr/>
        </p:nvSpPr>
        <p:spPr>
          <a:xfrm>
            <a:off x="6108700" y="3759200"/>
            <a:ext cx="63500" cy="76200"/>
          </a:xfrm>
          <a:custGeom>
            <a:avLst/>
            <a:gdLst>
              <a:gd name="connsiteX0" fmla="*/ 75881 w 63500"/>
              <a:gd name="connsiteY0" fmla="*/ 20074 h 76200"/>
              <a:gd name="connsiteX1" fmla="*/ 75881 w 63500"/>
              <a:gd name="connsiteY1" fmla="*/ 82936 h 76200"/>
              <a:gd name="connsiteX2" fmla="*/ 13018 w 63500"/>
              <a:gd name="connsiteY2" fmla="*/ 82936 h 76200"/>
              <a:gd name="connsiteX3" fmla="*/ 13018 w 63500"/>
              <a:gd name="connsiteY3" fmla="*/ 20074 h 76200"/>
              <a:gd name="connsiteX4" fmla="*/ 75881 w 63500"/>
              <a:gd name="connsiteY4" fmla="*/ 20074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76200">
                <a:moveTo>
                  <a:pt x="75881" y="20074"/>
                </a:moveTo>
                <a:cubicBezTo>
                  <a:pt x="93239" y="37432"/>
                  <a:pt x="93239" y="65577"/>
                  <a:pt x="75881" y="82936"/>
                </a:cubicBezTo>
                <a:cubicBezTo>
                  <a:pt x="58522" y="100294"/>
                  <a:pt x="30377" y="100294"/>
                  <a:pt x="13018" y="82936"/>
                </a:cubicBezTo>
                <a:cubicBezTo>
                  <a:pt x="-4339" y="65577"/>
                  <a:pt x="-4339" y="37432"/>
                  <a:pt x="13018" y="20074"/>
                </a:cubicBezTo>
                <a:cubicBezTo>
                  <a:pt x="30377" y="2715"/>
                  <a:pt x="58522" y="2715"/>
                  <a:pt x="75881" y="20074"/>
                </a:cubicBez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Freeform 213"/>
          <p:cNvSpPr/>
          <p:nvPr/>
        </p:nvSpPr>
        <p:spPr>
          <a:xfrm>
            <a:off x="8255000" y="2616200"/>
            <a:ext cx="901700" cy="520700"/>
          </a:xfrm>
          <a:custGeom>
            <a:avLst/>
            <a:gdLst>
              <a:gd name="connsiteX0" fmla="*/ 19206 w 901700"/>
              <a:gd name="connsiteY0" fmla="*/ 19560 h 520700"/>
              <a:gd name="connsiteX1" fmla="*/ 30265 w 901700"/>
              <a:gd name="connsiteY1" fmla="*/ 25803 h 520700"/>
              <a:gd name="connsiteX2" fmla="*/ 910235 w 901700"/>
              <a:gd name="connsiteY2" fmla="*/ 522548 h 520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01700" h="520700">
                <a:moveTo>
                  <a:pt x="19206" y="19560"/>
                </a:moveTo>
                <a:lnTo>
                  <a:pt x="30265" y="25803"/>
                </a:lnTo>
                <a:lnTo>
                  <a:pt x="910235" y="522548"/>
                </a:lnTo>
              </a:path>
            </a:pathLst>
          </a:custGeom>
          <a:ln w="25400">
            <a:solidFill>
              <a:srgbClr val="9E9E9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5" name="Picture 2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3880" y="2583180"/>
            <a:ext cx="160020" cy="121920"/>
          </a:xfrm>
          <a:prstGeom prst="rect">
            <a:avLst/>
          </a:prstGeom>
        </p:spPr>
      </p:pic>
      <p:sp>
        <p:nvSpPr>
          <p:cNvPr id="5" name="Freeform 215"/>
          <p:cNvSpPr/>
          <p:nvPr/>
        </p:nvSpPr>
        <p:spPr>
          <a:xfrm>
            <a:off x="6667500" y="3213100"/>
            <a:ext cx="2476500" cy="139700"/>
          </a:xfrm>
          <a:custGeom>
            <a:avLst/>
            <a:gdLst>
              <a:gd name="connsiteX0" fmla="*/ 18823 w 2476500"/>
              <a:gd name="connsiteY0" fmla="*/ 141020 h 139700"/>
              <a:gd name="connsiteX1" fmla="*/ 31508 w 2476500"/>
              <a:gd name="connsiteY1" fmla="*/ 140376 h 139700"/>
              <a:gd name="connsiteX2" fmla="*/ 2485434 w 2476500"/>
              <a:gd name="connsiteY2" fmla="*/ 15958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476500" h="139700">
                <a:moveTo>
                  <a:pt x="18823" y="141020"/>
                </a:moveTo>
                <a:lnTo>
                  <a:pt x="31508" y="140376"/>
                </a:lnTo>
                <a:lnTo>
                  <a:pt x="2485434" y="15958"/>
                </a:lnTo>
              </a:path>
            </a:pathLst>
          </a:custGeom>
          <a:ln w="25400">
            <a:solidFill>
              <a:srgbClr val="9E9E9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7" name="Picture 2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8920" y="3268979"/>
            <a:ext cx="137160" cy="137160"/>
          </a:xfrm>
          <a:prstGeom prst="rect">
            <a:avLst/>
          </a:prstGeom>
        </p:spPr>
      </p:pic>
      <p:sp>
        <p:nvSpPr>
          <p:cNvPr id="6" name="Freeform 217"/>
          <p:cNvSpPr/>
          <p:nvPr/>
        </p:nvSpPr>
        <p:spPr>
          <a:xfrm>
            <a:off x="6172200" y="2997200"/>
            <a:ext cx="495300" cy="774700"/>
          </a:xfrm>
          <a:custGeom>
            <a:avLst/>
            <a:gdLst>
              <a:gd name="connsiteX0" fmla="*/ 14421 w 495300"/>
              <a:gd name="connsiteY0" fmla="*/ 786275 h 774700"/>
              <a:gd name="connsiteX1" fmla="*/ 491159 w 495300"/>
              <a:gd name="connsiteY1" fmla="*/ 33532 h 774700"/>
              <a:gd name="connsiteX2" fmla="*/ 497965 w 495300"/>
              <a:gd name="connsiteY2" fmla="*/ 22787 h 77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00" h="774700">
                <a:moveTo>
                  <a:pt x="14421" y="786275"/>
                </a:moveTo>
                <a:lnTo>
                  <a:pt x="491159" y="33532"/>
                </a:lnTo>
                <a:lnTo>
                  <a:pt x="497965" y="22787"/>
                </a:lnTo>
              </a:path>
            </a:pathLst>
          </a:custGeom>
          <a:ln w="25400">
            <a:solidFill>
              <a:srgbClr val="3773D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9" name="Picture 2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14159" y="2941320"/>
            <a:ext cx="91440" cy="106680"/>
          </a:xfrm>
          <a:prstGeom prst="rect">
            <a:avLst/>
          </a:prstGeom>
        </p:spPr>
      </p:pic>
      <p:sp>
        <p:nvSpPr>
          <p:cNvPr id="7" name="Freeform 219"/>
          <p:cNvSpPr/>
          <p:nvPr/>
        </p:nvSpPr>
        <p:spPr>
          <a:xfrm>
            <a:off x="6718300" y="2260600"/>
            <a:ext cx="2133600" cy="660400"/>
          </a:xfrm>
          <a:custGeom>
            <a:avLst/>
            <a:gdLst>
              <a:gd name="connsiteX0" fmla="*/ 24969 w 2133600"/>
              <a:gd name="connsiteY0" fmla="*/ 661428 h 660400"/>
              <a:gd name="connsiteX1" fmla="*/ 2126222 w 2133600"/>
              <a:gd name="connsiteY1" fmla="*/ 19252 h 660400"/>
              <a:gd name="connsiteX2" fmla="*/ 2138385 w 2133600"/>
              <a:gd name="connsiteY2" fmla="*/ 15535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0" h="660400">
                <a:moveTo>
                  <a:pt x="24969" y="661428"/>
                </a:moveTo>
                <a:lnTo>
                  <a:pt x="2126222" y="19252"/>
                </a:lnTo>
                <a:lnTo>
                  <a:pt x="2138385" y="15535"/>
                </a:lnTo>
              </a:path>
            </a:pathLst>
          </a:custGeom>
          <a:ln w="25400">
            <a:solidFill>
              <a:srgbClr val="3773D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1" name="Picture 22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23959" y="2217420"/>
            <a:ext cx="106680" cy="106680"/>
          </a:xfrm>
          <a:prstGeom prst="rect">
            <a:avLst/>
          </a:prstGeom>
        </p:spPr>
      </p:pic>
      <p:sp>
        <p:nvSpPr>
          <p:cNvPr id="8" name="Freeform 221"/>
          <p:cNvSpPr/>
          <p:nvPr/>
        </p:nvSpPr>
        <p:spPr>
          <a:xfrm>
            <a:off x="6692900" y="2857500"/>
            <a:ext cx="63500" cy="76200"/>
          </a:xfrm>
          <a:custGeom>
            <a:avLst/>
            <a:gdLst>
              <a:gd name="connsiteX0" fmla="*/ 75881 w 63500"/>
              <a:gd name="connsiteY0" fmla="*/ 20074 h 76200"/>
              <a:gd name="connsiteX1" fmla="*/ 75881 w 63500"/>
              <a:gd name="connsiteY1" fmla="*/ 82936 h 76200"/>
              <a:gd name="connsiteX2" fmla="*/ 13018 w 63500"/>
              <a:gd name="connsiteY2" fmla="*/ 82936 h 76200"/>
              <a:gd name="connsiteX3" fmla="*/ 13018 w 63500"/>
              <a:gd name="connsiteY3" fmla="*/ 20074 h 76200"/>
              <a:gd name="connsiteX4" fmla="*/ 75881 w 63500"/>
              <a:gd name="connsiteY4" fmla="*/ 20074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76200">
                <a:moveTo>
                  <a:pt x="75881" y="20074"/>
                </a:moveTo>
                <a:cubicBezTo>
                  <a:pt x="93239" y="37433"/>
                  <a:pt x="93239" y="65577"/>
                  <a:pt x="75881" y="82936"/>
                </a:cubicBezTo>
                <a:cubicBezTo>
                  <a:pt x="58521" y="100295"/>
                  <a:pt x="30378" y="100295"/>
                  <a:pt x="13018" y="82936"/>
                </a:cubicBezTo>
                <a:cubicBezTo>
                  <a:pt x="-4339" y="65577"/>
                  <a:pt x="-4339" y="37433"/>
                  <a:pt x="13018" y="20074"/>
                </a:cubicBezTo>
                <a:cubicBezTo>
                  <a:pt x="30378" y="2715"/>
                  <a:pt x="58521" y="2715"/>
                  <a:pt x="75881" y="20074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Freeform 222"/>
          <p:cNvSpPr/>
          <p:nvPr/>
        </p:nvSpPr>
        <p:spPr>
          <a:xfrm>
            <a:off x="6692900" y="2857500"/>
            <a:ext cx="63500" cy="76200"/>
          </a:xfrm>
          <a:custGeom>
            <a:avLst/>
            <a:gdLst>
              <a:gd name="connsiteX0" fmla="*/ 75880 w 63500"/>
              <a:gd name="connsiteY0" fmla="*/ 20075 h 76200"/>
              <a:gd name="connsiteX1" fmla="*/ 75880 w 63500"/>
              <a:gd name="connsiteY1" fmla="*/ 82937 h 76200"/>
              <a:gd name="connsiteX2" fmla="*/ 13019 w 63500"/>
              <a:gd name="connsiteY2" fmla="*/ 82937 h 76200"/>
              <a:gd name="connsiteX3" fmla="*/ 13019 w 63500"/>
              <a:gd name="connsiteY3" fmla="*/ 20075 h 76200"/>
              <a:gd name="connsiteX4" fmla="*/ 75880 w 63500"/>
              <a:gd name="connsiteY4" fmla="*/ 2007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76200">
                <a:moveTo>
                  <a:pt x="75880" y="20075"/>
                </a:moveTo>
                <a:cubicBezTo>
                  <a:pt x="93240" y="37434"/>
                  <a:pt x="93240" y="65578"/>
                  <a:pt x="75880" y="82937"/>
                </a:cubicBezTo>
                <a:cubicBezTo>
                  <a:pt x="58522" y="100295"/>
                  <a:pt x="30377" y="100295"/>
                  <a:pt x="13019" y="82937"/>
                </a:cubicBezTo>
                <a:cubicBezTo>
                  <a:pt x="-4339" y="65578"/>
                  <a:pt x="-4339" y="37434"/>
                  <a:pt x="13019" y="20075"/>
                </a:cubicBezTo>
                <a:cubicBezTo>
                  <a:pt x="30377" y="2716"/>
                  <a:pt x="58522" y="2716"/>
                  <a:pt x="75880" y="20075"/>
                </a:cubicBez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Freeform 223"/>
          <p:cNvSpPr/>
          <p:nvPr/>
        </p:nvSpPr>
        <p:spPr>
          <a:xfrm>
            <a:off x="8940800" y="2184400"/>
            <a:ext cx="63500" cy="76200"/>
          </a:xfrm>
          <a:custGeom>
            <a:avLst/>
            <a:gdLst>
              <a:gd name="connsiteX0" fmla="*/ 75881 w 63500"/>
              <a:gd name="connsiteY0" fmla="*/ 20074 h 76200"/>
              <a:gd name="connsiteX1" fmla="*/ 75881 w 63500"/>
              <a:gd name="connsiteY1" fmla="*/ 82936 h 76200"/>
              <a:gd name="connsiteX2" fmla="*/ 13018 w 63500"/>
              <a:gd name="connsiteY2" fmla="*/ 82936 h 76200"/>
              <a:gd name="connsiteX3" fmla="*/ 13018 w 63500"/>
              <a:gd name="connsiteY3" fmla="*/ 20074 h 76200"/>
              <a:gd name="connsiteX4" fmla="*/ 75881 w 63500"/>
              <a:gd name="connsiteY4" fmla="*/ 20074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76200">
                <a:moveTo>
                  <a:pt x="75881" y="20074"/>
                </a:moveTo>
                <a:cubicBezTo>
                  <a:pt x="93239" y="37433"/>
                  <a:pt x="93239" y="65577"/>
                  <a:pt x="75881" y="82936"/>
                </a:cubicBezTo>
                <a:cubicBezTo>
                  <a:pt x="58521" y="100295"/>
                  <a:pt x="30378" y="100295"/>
                  <a:pt x="13018" y="82936"/>
                </a:cubicBezTo>
                <a:cubicBezTo>
                  <a:pt x="-4339" y="65577"/>
                  <a:pt x="-4339" y="37433"/>
                  <a:pt x="13018" y="20074"/>
                </a:cubicBezTo>
                <a:cubicBezTo>
                  <a:pt x="30378" y="2715"/>
                  <a:pt x="58521" y="2715"/>
                  <a:pt x="75881" y="20074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Freeform 224"/>
          <p:cNvSpPr/>
          <p:nvPr/>
        </p:nvSpPr>
        <p:spPr>
          <a:xfrm>
            <a:off x="8940800" y="2184400"/>
            <a:ext cx="63500" cy="76200"/>
          </a:xfrm>
          <a:custGeom>
            <a:avLst/>
            <a:gdLst>
              <a:gd name="connsiteX0" fmla="*/ 75880 w 63500"/>
              <a:gd name="connsiteY0" fmla="*/ 20075 h 76200"/>
              <a:gd name="connsiteX1" fmla="*/ 75880 w 63500"/>
              <a:gd name="connsiteY1" fmla="*/ 82936 h 76200"/>
              <a:gd name="connsiteX2" fmla="*/ 13018 w 63500"/>
              <a:gd name="connsiteY2" fmla="*/ 82936 h 76200"/>
              <a:gd name="connsiteX3" fmla="*/ 13018 w 63500"/>
              <a:gd name="connsiteY3" fmla="*/ 20075 h 76200"/>
              <a:gd name="connsiteX4" fmla="*/ 75880 w 63500"/>
              <a:gd name="connsiteY4" fmla="*/ 2007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76200">
                <a:moveTo>
                  <a:pt x="75880" y="20075"/>
                </a:moveTo>
                <a:cubicBezTo>
                  <a:pt x="93239" y="37433"/>
                  <a:pt x="93239" y="65578"/>
                  <a:pt x="75880" y="82936"/>
                </a:cubicBezTo>
                <a:cubicBezTo>
                  <a:pt x="58522" y="100295"/>
                  <a:pt x="30377" y="100295"/>
                  <a:pt x="13018" y="82936"/>
                </a:cubicBezTo>
                <a:cubicBezTo>
                  <a:pt x="-4340" y="65578"/>
                  <a:pt x="-4340" y="37433"/>
                  <a:pt x="13018" y="20075"/>
                </a:cubicBezTo>
                <a:cubicBezTo>
                  <a:pt x="30377" y="2716"/>
                  <a:pt x="58522" y="2716"/>
                  <a:pt x="75880" y="20075"/>
                </a:cubicBez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TextBox 225"/>
          <p:cNvSpPr txBox="1"/>
          <p:nvPr/>
        </p:nvSpPr>
        <p:spPr>
          <a:xfrm>
            <a:off x="673100" y="444500"/>
            <a:ext cx="5976087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Recursive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Tracing</a:t>
            </a:r>
            <a:endParaRPr lang="en-US" altLang="zh-CN" sz="4800" spc="8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226" name="TextBox 226"/>
          <p:cNvSpPr txBox="1"/>
          <p:nvPr/>
        </p:nvSpPr>
        <p:spPr>
          <a:xfrm>
            <a:off x="8864600" y="2984500"/>
            <a:ext cx="2740400" cy="6896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519430">
              <a:lnSpc>
                <a:spcPct val="113000"/>
              </a:lnSpc>
            </a:pPr>
            <a:r>
              <a:rPr lang="en-US" altLang="zh-CN" sz="200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Refracted</a:t>
            </a:r>
            <a:r>
              <a:rPr lang="en-US" altLang="zh-CN" sz="20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rays</a:t>
            </a:r>
            <a:endParaRPr lang="en-US" altLang="zh-CN" sz="2000" spc="15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>
              <a:lnSpc>
                <a:spcPct val="114000"/>
              </a:lnSpc>
            </a:pPr>
            <a:r>
              <a:rPr lang="en-US" altLang="zh-CN" sz="200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(specular</a:t>
            </a:r>
            <a:r>
              <a:rPr lang="en-US" altLang="zh-CN" sz="200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transmission)</a:t>
            </a:r>
            <a:endParaRPr lang="en-US" altLang="zh-CN" sz="2000" spc="12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227" name="TextBox 227"/>
          <p:cNvSpPr txBox="1"/>
          <p:nvPr/>
        </p:nvSpPr>
        <p:spPr>
          <a:xfrm>
            <a:off x="1600200" y="5040116"/>
            <a:ext cx="1261037" cy="335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eye</a:t>
            </a:r>
            <a:r>
              <a:rPr lang="en-US" altLang="zh-CN" sz="220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point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228" name="TextBox 228"/>
          <p:cNvSpPr txBox="1"/>
          <p:nvPr/>
        </p:nvSpPr>
        <p:spPr>
          <a:xfrm>
            <a:off x="3340100" y="5852916"/>
            <a:ext cx="1649325" cy="335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image</a:t>
            </a:r>
            <a:r>
              <a:rPr lang="en-US" altLang="zh-CN" sz="220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plane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229" name="TextBox 229"/>
          <p:cNvSpPr txBox="1"/>
          <p:nvPr/>
        </p:nvSpPr>
        <p:spPr>
          <a:xfrm>
            <a:off x="5791200" y="6424416"/>
            <a:ext cx="1555838" cy="335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light</a:t>
            </a:r>
            <a:r>
              <a:rPr lang="en-US" altLang="zh-CN" sz="2200" spc="-1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source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230" name="TextBox 230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000"/>
              </a:lnSpc>
              <a:tabLst>
                <a:tab pos="61341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16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Freeform 231"/>
          <p:cNvSpPr/>
          <p:nvPr/>
        </p:nvSpPr>
        <p:spPr>
          <a:xfrm>
            <a:off x="5695950" y="2711450"/>
            <a:ext cx="908050" cy="895350"/>
          </a:xfrm>
          <a:custGeom>
            <a:avLst/>
            <a:gdLst>
              <a:gd name="connsiteX0" fmla="*/ 912562 w 908050"/>
              <a:gd name="connsiteY0" fmla="*/ 8892 h 895350"/>
              <a:gd name="connsiteX1" fmla="*/ 912562 w 908050"/>
              <a:gd name="connsiteY1" fmla="*/ 906918 h 895350"/>
              <a:gd name="connsiteX2" fmla="*/ 14537 w 908050"/>
              <a:gd name="connsiteY2" fmla="*/ 906918 h 895350"/>
              <a:gd name="connsiteX3" fmla="*/ 14537 w 908050"/>
              <a:gd name="connsiteY3" fmla="*/ 8892 h 895350"/>
              <a:gd name="connsiteX4" fmla="*/ 912562 w 908050"/>
              <a:gd name="connsiteY4" fmla="*/ 8892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50" h="895350">
                <a:moveTo>
                  <a:pt x="912562" y="8892"/>
                </a:moveTo>
                <a:cubicBezTo>
                  <a:pt x="1160546" y="256875"/>
                  <a:pt x="1160546" y="658936"/>
                  <a:pt x="912562" y="906918"/>
                </a:cubicBezTo>
                <a:cubicBezTo>
                  <a:pt x="664579" y="1154901"/>
                  <a:pt x="262520" y="1154901"/>
                  <a:pt x="14537" y="906918"/>
                </a:cubicBezTo>
                <a:cubicBezTo>
                  <a:pt x="-233446" y="658936"/>
                  <a:pt x="-233446" y="256875"/>
                  <a:pt x="14537" y="8892"/>
                </a:cubicBezTo>
                <a:cubicBezTo>
                  <a:pt x="262520" y="-239089"/>
                  <a:pt x="664579" y="-239089"/>
                  <a:pt x="912562" y="8892"/>
                </a:cubicBezTo>
                <a:close/>
              </a:path>
            </a:pathLst>
          </a:custGeom>
          <a:solidFill>
            <a:srgbClr val="F5F5F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Freeform 232"/>
          <p:cNvSpPr/>
          <p:nvPr/>
        </p:nvSpPr>
        <p:spPr>
          <a:xfrm>
            <a:off x="5695950" y="2711450"/>
            <a:ext cx="908050" cy="895350"/>
          </a:xfrm>
          <a:custGeom>
            <a:avLst/>
            <a:gdLst>
              <a:gd name="connsiteX0" fmla="*/ 912562 w 908050"/>
              <a:gd name="connsiteY0" fmla="*/ 8893 h 895350"/>
              <a:gd name="connsiteX1" fmla="*/ 912562 w 908050"/>
              <a:gd name="connsiteY1" fmla="*/ 906919 h 895350"/>
              <a:gd name="connsiteX2" fmla="*/ 14537 w 908050"/>
              <a:gd name="connsiteY2" fmla="*/ 906919 h 895350"/>
              <a:gd name="connsiteX3" fmla="*/ 14537 w 908050"/>
              <a:gd name="connsiteY3" fmla="*/ 8893 h 895350"/>
              <a:gd name="connsiteX4" fmla="*/ 912562 w 908050"/>
              <a:gd name="connsiteY4" fmla="*/ 8893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50" h="895350">
                <a:moveTo>
                  <a:pt x="912562" y="8893"/>
                </a:moveTo>
                <a:cubicBezTo>
                  <a:pt x="1160546" y="256876"/>
                  <a:pt x="1160546" y="658935"/>
                  <a:pt x="912562" y="906919"/>
                </a:cubicBezTo>
                <a:cubicBezTo>
                  <a:pt x="664579" y="1154902"/>
                  <a:pt x="262520" y="1154902"/>
                  <a:pt x="14537" y="906919"/>
                </a:cubicBezTo>
                <a:cubicBezTo>
                  <a:pt x="-233445" y="658935"/>
                  <a:pt x="-233445" y="256876"/>
                  <a:pt x="14537" y="8893"/>
                </a:cubicBezTo>
                <a:cubicBezTo>
                  <a:pt x="262520" y="-239089"/>
                  <a:pt x="664579" y="-239089"/>
                  <a:pt x="912562" y="8893"/>
                </a:cubicBez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4" name="Picture 23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45680" y="6240780"/>
            <a:ext cx="693420" cy="693420"/>
          </a:xfrm>
          <a:prstGeom prst="rect">
            <a:avLst/>
          </a:prstGeom>
        </p:spPr>
      </p:pic>
      <p:sp>
        <p:nvSpPr>
          <p:cNvPr id="2" name="Freeform 234"/>
          <p:cNvSpPr/>
          <p:nvPr/>
        </p:nvSpPr>
        <p:spPr>
          <a:xfrm>
            <a:off x="2203450" y="4400550"/>
            <a:ext cx="69850" cy="361950"/>
          </a:xfrm>
          <a:custGeom>
            <a:avLst/>
            <a:gdLst>
              <a:gd name="connsiteX0" fmla="*/ 8380 w 69850"/>
              <a:gd name="connsiteY0" fmla="*/ 13149 h 361950"/>
              <a:gd name="connsiteX1" fmla="*/ 77547 w 69850"/>
              <a:gd name="connsiteY1" fmla="*/ 366757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850" h="361950">
                <a:moveTo>
                  <a:pt x="8380" y="13149"/>
                </a:moveTo>
                <a:cubicBezTo>
                  <a:pt x="93166" y="109928"/>
                  <a:pt x="119568" y="244904"/>
                  <a:pt x="77547" y="366757"/>
                </a:cubicBezTo>
              </a:path>
            </a:pathLst>
          </a:custGeom>
          <a:ln w="126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reeform 235"/>
          <p:cNvSpPr/>
          <p:nvPr/>
        </p:nvSpPr>
        <p:spPr>
          <a:xfrm>
            <a:off x="1936750" y="4324350"/>
            <a:ext cx="361950" cy="311150"/>
          </a:xfrm>
          <a:custGeom>
            <a:avLst/>
            <a:gdLst>
              <a:gd name="connsiteX0" fmla="*/ 7406 w 361950"/>
              <a:gd name="connsiteY0" fmla="*/ 323387 h 311150"/>
              <a:gd name="connsiteX1" fmla="*/ 370175 w 361950"/>
              <a:gd name="connsiteY1" fmla="*/ 6737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950" h="311150">
                <a:moveTo>
                  <a:pt x="7406" y="323387"/>
                </a:moveTo>
                <a:lnTo>
                  <a:pt x="370175" y="67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Freeform 236"/>
          <p:cNvSpPr/>
          <p:nvPr/>
        </p:nvSpPr>
        <p:spPr>
          <a:xfrm>
            <a:off x="1924050" y="4629150"/>
            <a:ext cx="463550" cy="171450"/>
          </a:xfrm>
          <a:custGeom>
            <a:avLst/>
            <a:gdLst>
              <a:gd name="connsiteX0" fmla="*/ 17534 w 463550"/>
              <a:gd name="connsiteY0" fmla="*/ 15128 h 171450"/>
              <a:gd name="connsiteX1" fmla="*/ 469339 w 463550"/>
              <a:gd name="connsiteY1" fmla="*/ 173529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3550" h="171450">
                <a:moveTo>
                  <a:pt x="17534" y="15128"/>
                </a:moveTo>
                <a:lnTo>
                  <a:pt x="469339" y="1735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Freeform 237"/>
          <p:cNvSpPr/>
          <p:nvPr/>
        </p:nvSpPr>
        <p:spPr>
          <a:xfrm>
            <a:off x="2178050" y="4502150"/>
            <a:ext cx="107950" cy="158750"/>
          </a:xfrm>
          <a:custGeom>
            <a:avLst/>
            <a:gdLst>
              <a:gd name="connsiteX0" fmla="*/ 47933 w 107950"/>
              <a:gd name="connsiteY0" fmla="*/ 161399 h 158750"/>
              <a:gd name="connsiteX1" fmla="*/ 17249 w 107950"/>
              <a:gd name="connsiteY1" fmla="*/ 28481 h 158750"/>
              <a:gd name="connsiteX2" fmla="*/ 82952 w 107950"/>
              <a:gd name="connsiteY2" fmla="*/ 13313 h 158750"/>
              <a:gd name="connsiteX3" fmla="*/ 113638 w 107950"/>
              <a:gd name="connsiteY3" fmla="*/ 146230 h 158750"/>
              <a:gd name="connsiteX4" fmla="*/ 47933 w 107950"/>
              <a:gd name="connsiteY4" fmla="*/ 161399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50" h="158750">
                <a:moveTo>
                  <a:pt x="47933" y="161399"/>
                </a:moveTo>
                <a:cubicBezTo>
                  <a:pt x="21316" y="128883"/>
                  <a:pt x="7579" y="69374"/>
                  <a:pt x="17249" y="28481"/>
                </a:cubicBezTo>
                <a:cubicBezTo>
                  <a:pt x="26920" y="-12411"/>
                  <a:pt x="56335" y="-19201"/>
                  <a:pt x="82952" y="13313"/>
                </a:cubicBezTo>
                <a:cubicBezTo>
                  <a:pt x="109570" y="45829"/>
                  <a:pt x="123308" y="105338"/>
                  <a:pt x="113638" y="146230"/>
                </a:cubicBezTo>
                <a:cubicBezTo>
                  <a:pt x="103967" y="187123"/>
                  <a:pt x="74550" y="193914"/>
                  <a:pt x="47933" y="161399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Freeform 238"/>
          <p:cNvSpPr/>
          <p:nvPr/>
        </p:nvSpPr>
        <p:spPr>
          <a:xfrm>
            <a:off x="3422650" y="3587750"/>
            <a:ext cx="19050" cy="1352550"/>
          </a:xfrm>
          <a:custGeom>
            <a:avLst/>
            <a:gdLst>
              <a:gd name="connsiteX0" fmla="*/ 12379 w 19050"/>
              <a:gd name="connsiteY0" fmla="*/ 13342 h 1352550"/>
              <a:gd name="connsiteX1" fmla="*/ 14496 w 19050"/>
              <a:gd name="connsiteY1" fmla="*/ 1358758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352550">
                <a:moveTo>
                  <a:pt x="12379" y="13342"/>
                </a:moveTo>
                <a:lnTo>
                  <a:pt x="14496" y="135875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Freeform 239"/>
          <p:cNvSpPr/>
          <p:nvPr/>
        </p:nvSpPr>
        <p:spPr>
          <a:xfrm>
            <a:off x="3651250" y="3702050"/>
            <a:ext cx="19050" cy="1403350"/>
          </a:xfrm>
          <a:custGeom>
            <a:avLst/>
            <a:gdLst>
              <a:gd name="connsiteX0" fmla="*/ 8371 w 19050"/>
              <a:gd name="connsiteY0" fmla="*/ 11572 h 1403350"/>
              <a:gd name="connsiteX1" fmla="*/ 10488 w 19050"/>
              <a:gd name="connsiteY1" fmla="*/ 1413871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403350">
                <a:moveTo>
                  <a:pt x="8371" y="11572"/>
                </a:moveTo>
                <a:lnTo>
                  <a:pt x="10488" y="141387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Freeform 240"/>
          <p:cNvSpPr/>
          <p:nvPr/>
        </p:nvSpPr>
        <p:spPr>
          <a:xfrm>
            <a:off x="3867150" y="3816350"/>
            <a:ext cx="19050" cy="1466850"/>
          </a:xfrm>
          <a:custGeom>
            <a:avLst/>
            <a:gdLst>
              <a:gd name="connsiteX0" fmla="*/ 15829 w 19050"/>
              <a:gd name="connsiteY0" fmla="*/ 8566 h 1466850"/>
              <a:gd name="connsiteX1" fmla="*/ 17943 w 19050"/>
              <a:gd name="connsiteY1" fmla="*/ 146775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466850">
                <a:moveTo>
                  <a:pt x="15829" y="8566"/>
                </a:moveTo>
                <a:lnTo>
                  <a:pt x="17943" y="14677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Freeform 241"/>
          <p:cNvSpPr/>
          <p:nvPr/>
        </p:nvSpPr>
        <p:spPr>
          <a:xfrm>
            <a:off x="4095750" y="3930650"/>
            <a:ext cx="19050" cy="1517650"/>
          </a:xfrm>
          <a:custGeom>
            <a:avLst/>
            <a:gdLst>
              <a:gd name="connsiteX0" fmla="*/ 11822 w 19050"/>
              <a:gd name="connsiteY0" fmla="*/ 6796 h 1517650"/>
              <a:gd name="connsiteX1" fmla="*/ 13943 w 19050"/>
              <a:gd name="connsiteY1" fmla="*/ 1521628 h 151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517650">
                <a:moveTo>
                  <a:pt x="11822" y="6796"/>
                </a:moveTo>
                <a:lnTo>
                  <a:pt x="13943" y="152162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Freeform 242"/>
          <p:cNvSpPr/>
          <p:nvPr/>
        </p:nvSpPr>
        <p:spPr>
          <a:xfrm>
            <a:off x="4324350" y="4032250"/>
            <a:ext cx="19050" cy="1581150"/>
          </a:xfrm>
          <a:custGeom>
            <a:avLst/>
            <a:gdLst>
              <a:gd name="connsiteX0" fmla="*/ 6579 w 19050"/>
              <a:gd name="connsiteY0" fmla="*/ 17726 h 1581150"/>
              <a:gd name="connsiteX1" fmla="*/ 8702 w 19050"/>
              <a:gd name="connsiteY1" fmla="*/ 1588204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581150">
                <a:moveTo>
                  <a:pt x="6579" y="17726"/>
                </a:moveTo>
                <a:lnTo>
                  <a:pt x="8702" y="158820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Freeform 243"/>
          <p:cNvSpPr/>
          <p:nvPr/>
        </p:nvSpPr>
        <p:spPr>
          <a:xfrm>
            <a:off x="3422650" y="3587750"/>
            <a:ext cx="908050" cy="450850"/>
          </a:xfrm>
          <a:custGeom>
            <a:avLst/>
            <a:gdLst>
              <a:gd name="connsiteX0" fmla="*/ 12379 w 908050"/>
              <a:gd name="connsiteY0" fmla="*/ 13342 h 450850"/>
              <a:gd name="connsiteX1" fmla="*/ 908281 w 908050"/>
              <a:gd name="connsiteY1" fmla="*/ 462225 h 45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450850">
                <a:moveTo>
                  <a:pt x="12379" y="13342"/>
                </a:moveTo>
                <a:lnTo>
                  <a:pt x="908281" y="4622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Freeform 244"/>
          <p:cNvSpPr/>
          <p:nvPr/>
        </p:nvSpPr>
        <p:spPr>
          <a:xfrm>
            <a:off x="3422650" y="3930650"/>
            <a:ext cx="908050" cy="501650"/>
          </a:xfrm>
          <a:custGeom>
            <a:avLst/>
            <a:gdLst>
              <a:gd name="connsiteX0" fmla="*/ 12379 w 908050"/>
              <a:gd name="connsiteY0" fmla="*/ 6796 h 501650"/>
              <a:gd name="connsiteX1" fmla="*/ 908280 w 908050"/>
              <a:gd name="connsiteY1" fmla="*/ 511327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501650">
                <a:moveTo>
                  <a:pt x="12379" y="6796"/>
                </a:moveTo>
                <a:lnTo>
                  <a:pt x="908280" y="51132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Freeform 245"/>
          <p:cNvSpPr/>
          <p:nvPr/>
        </p:nvSpPr>
        <p:spPr>
          <a:xfrm>
            <a:off x="3422650" y="4260850"/>
            <a:ext cx="908050" cy="565150"/>
          </a:xfrm>
          <a:custGeom>
            <a:avLst/>
            <a:gdLst>
              <a:gd name="connsiteX0" fmla="*/ 12379 w 908050"/>
              <a:gd name="connsiteY0" fmla="*/ 12951 h 565150"/>
              <a:gd name="connsiteX1" fmla="*/ 908280 w 908050"/>
              <a:gd name="connsiteY1" fmla="*/ 574366 h 56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565150">
                <a:moveTo>
                  <a:pt x="12379" y="12951"/>
                </a:moveTo>
                <a:lnTo>
                  <a:pt x="908280" y="57436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Freeform 246"/>
          <p:cNvSpPr/>
          <p:nvPr/>
        </p:nvSpPr>
        <p:spPr>
          <a:xfrm>
            <a:off x="3422650" y="4603750"/>
            <a:ext cx="908050" cy="615950"/>
          </a:xfrm>
          <a:custGeom>
            <a:avLst/>
            <a:gdLst>
              <a:gd name="connsiteX0" fmla="*/ 12379 w 908050"/>
              <a:gd name="connsiteY0" fmla="*/ 6405 h 615950"/>
              <a:gd name="connsiteX1" fmla="*/ 908279 w 908050"/>
              <a:gd name="connsiteY1" fmla="*/ 623469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615950">
                <a:moveTo>
                  <a:pt x="12379" y="6405"/>
                </a:moveTo>
                <a:lnTo>
                  <a:pt x="908279" y="62346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Freeform 247"/>
          <p:cNvSpPr/>
          <p:nvPr/>
        </p:nvSpPr>
        <p:spPr>
          <a:xfrm>
            <a:off x="3422650" y="4933950"/>
            <a:ext cx="908050" cy="679450"/>
          </a:xfrm>
          <a:custGeom>
            <a:avLst/>
            <a:gdLst>
              <a:gd name="connsiteX0" fmla="*/ 12379 w 908050"/>
              <a:gd name="connsiteY0" fmla="*/ 12560 h 679450"/>
              <a:gd name="connsiteX1" fmla="*/ 908280 w 908050"/>
              <a:gd name="connsiteY1" fmla="*/ 686506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679450">
                <a:moveTo>
                  <a:pt x="12379" y="12560"/>
                </a:moveTo>
                <a:lnTo>
                  <a:pt x="908280" y="68650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Freeform 248"/>
          <p:cNvSpPr/>
          <p:nvPr/>
        </p:nvSpPr>
        <p:spPr>
          <a:xfrm>
            <a:off x="8985250" y="1911350"/>
            <a:ext cx="1276350" cy="742950"/>
          </a:xfrm>
          <a:custGeom>
            <a:avLst/>
            <a:gdLst>
              <a:gd name="connsiteX0" fmla="*/ 6350 w 1276350"/>
              <a:gd name="connsiteY0" fmla="*/ 750006 h 742950"/>
              <a:gd name="connsiteX1" fmla="*/ 1276350 w 1276350"/>
              <a:gd name="connsiteY1" fmla="*/ 750006 h 742950"/>
              <a:gd name="connsiteX2" fmla="*/ 1276350 w 1276350"/>
              <a:gd name="connsiteY2" fmla="*/ 13406 h 742950"/>
              <a:gd name="connsiteX3" fmla="*/ 6350 w 1276350"/>
              <a:gd name="connsiteY3" fmla="*/ 13406 h 742950"/>
              <a:gd name="connsiteX4" fmla="*/ 6350 w 1276350"/>
              <a:gd name="connsiteY4" fmla="*/ 750006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350" h="742950">
                <a:moveTo>
                  <a:pt x="6350" y="750006"/>
                </a:moveTo>
                <a:lnTo>
                  <a:pt x="1276350" y="750006"/>
                </a:lnTo>
                <a:lnTo>
                  <a:pt x="1276350" y="13406"/>
                </a:lnTo>
                <a:lnTo>
                  <a:pt x="6350" y="13406"/>
                </a:lnTo>
                <a:lnTo>
                  <a:pt x="6350" y="750006"/>
                </a:lnTo>
                <a:close/>
              </a:path>
            </a:pathLst>
          </a:custGeom>
          <a:solidFill>
            <a:srgbClr val="7E7E7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Freeform 249"/>
          <p:cNvSpPr/>
          <p:nvPr/>
        </p:nvSpPr>
        <p:spPr>
          <a:xfrm>
            <a:off x="8985250" y="1911350"/>
            <a:ext cx="1276350" cy="742950"/>
          </a:xfrm>
          <a:custGeom>
            <a:avLst/>
            <a:gdLst>
              <a:gd name="connsiteX0" fmla="*/ 6350 w 1276350"/>
              <a:gd name="connsiteY0" fmla="*/ 13406 h 742950"/>
              <a:gd name="connsiteX1" fmla="*/ 1276350 w 1276350"/>
              <a:gd name="connsiteY1" fmla="*/ 13406 h 742950"/>
              <a:gd name="connsiteX2" fmla="*/ 1276350 w 1276350"/>
              <a:gd name="connsiteY2" fmla="*/ 750006 h 742950"/>
              <a:gd name="connsiteX3" fmla="*/ 6350 w 1276350"/>
              <a:gd name="connsiteY3" fmla="*/ 750006 h 742950"/>
              <a:gd name="connsiteX4" fmla="*/ 6350 w 1276350"/>
              <a:gd name="connsiteY4" fmla="*/ 13406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350" h="742950">
                <a:moveTo>
                  <a:pt x="6350" y="13406"/>
                </a:moveTo>
                <a:lnTo>
                  <a:pt x="1276350" y="13406"/>
                </a:lnTo>
                <a:lnTo>
                  <a:pt x="1276350" y="750006"/>
                </a:lnTo>
                <a:lnTo>
                  <a:pt x="6350" y="750006"/>
                </a:lnTo>
                <a:lnTo>
                  <a:pt x="6350" y="13406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Freeform 250"/>
          <p:cNvSpPr/>
          <p:nvPr/>
        </p:nvSpPr>
        <p:spPr>
          <a:xfrm>
            <a:off x="6134100" y="3797300"/>
            <a:ext cx="2286000" cy="1104900"/>
          </a:xfrm>
          <a:custGeom>
            <a:avLst/>
            <a:gdLst>
              <a:gd name="connsiteX0" fmla="*/ 24970 w 2286000"/>
              <a:gd name="connsiteY0" fmla="*/ 13728 h 1104900"/>
              <a:gd name="connsiteX1" fmla="*/ 2287173 w 2286000"/>
              <a:gd name="connsiteY1" fmla="*/ 1107281 h 1104900"/>
              <a:gd name="connsiteX2" fmla="*/ 2298627 w 2286000"/>
              <a:gd name="connsiteY2" fmla="*/ 111282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1104900">
                <a:moveTo>
                  <a:pt x="24970" y="13728"/>
                </a:moveTo>
                <a:lnTo>
                  <a:pt x="2287173" y="1107281"/>
                </a:lnTo>
                <a:lnTo>
                  <a:pt x="2298627" y="1112820"/>
                </a:lnTo>
              </a:path>
            </a:pathLst>
          </a:custGeom>
          <a:ln w="25400">
            <a:solidFill>
              <a:srgbClr val="3773D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2" name="Picture 25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400" y="3840479"/>
            <a:ext cx="1371600" cy="1356360"/>
          </a:xfrm>
          <a:prstGeom prst="rect">
            <a:avLst/>
          </a:prstGeom>
        </p:spPr>
      </p:pic>
      <p:sp>
        <p:nvSpPr>
          <p:cNvPr id="3" name="Freeform 252"/>
          <p:cNvSpPr/>
          <p:nvPr/>
        </p:nvSpPr>
        <p:spPr>
          <a:xfrm>
            <a:off x="4292600" y="3810000"/>
            <a:ext cx="1701800" cy="355600"/>
          </a:xfrm>
          <a:custGeom>
            <a:avLst/>
            <a:gdLst>
              <a:gd name="connsiteX0" fmla="*/ 21377 w 1701800"/>
              <a:gd name="connsiteY0" fmla="*/ 368053 h 355600"/>
              <a:gd name="connsiteX1" fmla="*/ 1698260 w 1701800"/>
              <a:gd name="connsiteY1" fmla="*/ 18844 h 355600"/>
              <a:gd name="connsiteX2" fmla="*/ 1710704 w 1701800"/>
              <a:gd name="connsiteY2" fmla="*/ 16252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1800" h="355600">
                <a:moveTo>
                  <a:pt x="21377" y="368053"/>
                </a:moveTo>
                <a:lnTo>
                  <a:pt x="1698260" y="18844"/>
                </a:lnTo>
                <a:lnTo>
                  <a:pt x="1710704" y="16252"/>
                </a:lnTo>
              </a:path>
            </a:pathLst>
          </a:custGeom>
          <a:ln w="25400">
            <a:solidFill>
              <a:srgbClr val="3773D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4" name="Picture 25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080" y="3764279"/>
            <a:ext cx="99060" cy="114300"/>
          </a:xfrm>
          <a:prstGeom prst="rect">
            <a:avLst/>
          </a:prstGeom>
        </p:spPr>
      </p:pic>
      <p:sp>
        <p:nvSpPr>
          <p:cNvPr id="4" name="Freeform 254"/>
          <p:cNvSpPr/>
          <p:nvPr/>
        </p:nvSpPr>
        <p:spPr>
          <a:xfrm>
            <a:off x="2362200" y="4254500"/>
            <a:ext cx="1358900" cy="304800"/>
          </a:xfrm>
          <a:custGeom>
            <a:avLst/>
            <a:gdLst>
              <a:gd name="connsiteX0" fmla="*/ 15963 w 1358900"/>
              <a:gd name="connsiteY0" fmla="*/ 307488 h 304800"/>
              <a:gd name="connsiteX1" fmla="*/ 1360873 w 1358900"/>
              <a:gd name="connsiteY1" fmla="*/ 19007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8900" h="304800">
                <a:moveTo>
                  <a:pt x="15963" y="307488"/>
                </a:moveTo>
                <a:lnTo>
                  <a:pt x="1360873" y="19007"/>
                </a:lnTo>
              </a:path>
            </a:pathLst>
          </a:custGeom>
          <a:ln w="25400">
            <a:solidFill>
              <a:srgbClr val="3773D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Freeform 255"/>
          <p:cNvSpPr/>
          <p:nvPr/>
        </p:nvSpPr>
        <p:spPr>
          <a:xfrm>
            <a:off x="6108700" y="3759200"/>
            <a:ext cx="63500" cy="76200"/>
          </a:xfrm>
          <a:custGeom>
            <a:avLst/>
            <a:gdLst>
              <a:gd name="connsiteX0" fmla="*/ 75881 w 63500"/>
              <a:gd name="connsiteY0" fmla="*/ 20075 h 76200"/>
              <a:gd name="connsiteX1" fmla="*/ 75881 w 63500"/>
              <a:gd name="connsiteY1" fmla="*/ 82936 h 76200"/>
              <a:gd name="connsiteX2" fmla="*/ 13018 w 63500"/>
              <a:gd name="connsiteY2" fmla="*/ 82936 h 76200"/>
              <a:gd name="connsiteX3" fmla="*/ 13018 w 63500"/>
              <a:gd name="connsiteY3" fmla="*/ 20075 h 76200"/>
              <a:gd name="connsiteX4" fmla="*/ 75881 w 63500"/>
              <a:gd name="connsiteY4" fmla="*/ 2007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76200">
                <a:moveTo>
                  <a:pt x="75881" y="20075"/>
                </a:moveTo>
                <a:cubicBezTo>
                  <a:pt x="93239" y="37433"/>
                  <a:pt x="93239" y="65578"/>
                  <a:pt x="75881" y="82936"/>
                </a:cubicBezTo>
                <a:cubicBezTo>
                  <a:pt x="58522" y="100296"/>
                  <a:pt x="30378" y="100296"/>
                  <a:pt x="13018" y="82936"/>
                </a:cubicBezTo>
                <a:cubicBezTo>
                  <a:pt x="-4339" y="65578"/>
                  <a:pt x="-4339" y="37433"/>
                  <a:pt x="13018" y="20075"/>
                </a:cubicBezTo>
                <a:cubicBezTo>
                  <a:pt x="30378" y="2715"/>
                  <a:pt x="58522" y="2715"/>
                  <a:pt x="75881" y="20075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Freeform 256"/>
          <p:cNvSpPr/>
          <p:nvPr/>
        </p:nvSpPr>
        <p:spPr>
          <a:xfrm>
            <a:off x="6108700" y="3759200"/>
            <a:ext cx="63500" cy="76200"/>
          </a:xfrm>
          <a:custGeom>
            <a:avLst/>
            <a:gdLst>
              <a:gd name="connsiteX0" fmla="*/ 75881 w 63500"/>
              <a:gd name="connsiteY0" fmla="*/ 20074 h 76200"/>
              <a:gd name="connsiteX1" fmla="*/ 75881 w 63500"/>
              <a:gd name="connsiteY1" fmla="*/ 82936 h 76200"/>
              <a:gd name="connsiteX2" fmla="*/ 13018 w 63500"/>
              <a:gd name="connsiteY2" fmla="*/ 82936 h 76200"/>
              <a:gd name="connsiteX3" fmla="*/ 13018 w 63500"/>
              <a:gd name="connsiteY3" fmla="*/ 20074 h 76200"/>
              <a:gd name="connsiteX4" fmla="*/ 75881 w 63500"/>
              <a:gd name="connsiteY4" fmla="*/ 20074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76200">
                <a:moveTo>
                  <a:pt x="75881" y="20074"/>
                </a:moveTo>
                <a:cubicBezTo>
                  <a:pt x="93239" y="37432"/>
                  <a:pt x="93239" y="65577"/>
                  <a:pt x="75881" y="82936"/>
                </a:cubicBezTo>
                <a:cubicBezTo>
                  <a:pt x="58522" y="100294"/>
                  <a:pt x="30377" y="100294"/>
                  <a:pt x="13018" y="82936"/>
                </a:cubicBezTo>
                <a:cubicBezTo>
                  <a:pt x="-4339" y="65577"/>
                  <a:pt x="-4339" y="37432"/>
                  <a:pt x="13018" y="20074"/>
                </a:cubicBezTo>
                <a:cubicBezTo>
                  <a:pt x="30377" y="2715"/>
                  <a:pt x="58522" y="2715"/>
                  <a:pt x="75881" y="20074"/>
                </a:cubicBez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Freeform 257"/>
          <p:cNvSpPr/>
          <p:nvPr/>
        </p:nvSpPr>
        <p:spPr>
          <a:xfrm>
            <a:off x="6172200" y="2997200"/>
            <a:ext cx="495300" cy="774700"/>
          </a:xfrm>
          <a:custGeom>
            <a:avLst/>
            <a:gdLst>
              <a:gd name="connsiteX0" fmla="*/ 14421 w 495300"/>
              <a:gd name="connsiteY0" fmla="*/ 786275 h 774700"/>
              <a:gd name="connsiteX1" fmla="*/ 491159 w 495300"/>
              <a:gd name="connsiteY1" fmla="*/ 33532 h 774700"/>
              <a:gd name="connsiteX2" fmla="*/ 497965 w 495300"/>
              <a:gd name="connsiteY2" fmla="*/ 22787 h 77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00" h="774700">
                <a:moveTo>
                  <a:pt x="14421" y="786275"/>
                </a:moveTo>
                <a:lnTo>
                  <a:pt x="491159" y="33532"/>
                </a:lnTo>
                <a:lnTo>
                  <a:pt x="497965" y="22787"/>
                </a:lnTo>
              </a:path>
            </a:pathLst>
          </a:custGeom>
          <a:ln w="25400">
            <a:solidFill>
              <a:srgbClr val="3773D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9" name="Picture 2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4159" y="2941320"/>
            <a:ext cx="91440" cy="106680"/>
          </a:xfrm>
          <a:prstGeom prst="rect">
            <a:avLst/>
          </a:prstGeom>
        </p:spPr>
      </p:pic>
      <p:sp>
        <p:nvSpPr>
          <p:cNvPr id="5" name="Freeform 259"/>
          <p:cNvSpPr/>
          <p:nvPr/>
        </p:nvSpPr>
        <p:spPr>
          <a:xfrm>
            <a:off x="6718300" y="2260600"/>
            <a:ext cx="2133600" cy="660400"/>
          </a:xfrm>
          <a:custGeom>
            <a:avLst/>
            <a:gdLst>
              <a:gd name="connsiteX0" fmla="*/ 24969 w 2133600"/>
              <a:gd name="connsiteY0" fmla="*/ 661428 h 660400"/>
              <a:gd name="connsiteX1" fmla="*/ 2126222 w 2133600"/>
              <a:gd name="connsiteY1" fmla="*/ 19252 h 660400"/>
              <a:gd name="connsiteX2" fmla="*/ 2138385 w 2133600"/>
              <a:gd name="connsiteY2" fmla="*/ 15535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0" h="660400">
                <a:moveTo>
                  <a:pt x="24969" y="661428"/>
                </a:moveTo>
                <a:lnTo>
                  <a:pt x="2126222" y="19252"/>
                </a:lnTo>
                <a:lnTo>
                  <a:pt x="2138385" y="15535"/>
                </a:lnTo>
              </a:path>
            </a:pathLst>
          </a:custGeom>
          <a:ln w="25400">
            <a:solidFill>
              <a:srgbClr val="3773D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1" name="Picture 26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23959" y="2217420"/>
            <a:ext cx="106680" cy="106680"/>
          </a:xfrm>
          <a:prstGeom prst="rect">
            <a:avLst/>
          </a:prstGeom>
        </p:spPr>
      </p:pic>
      <p:sp>
        <p:nvSpPr>
          <p:cNvPr id="6" name="Freeform 261"/>
          <p:cNvSpPr/>
          <p:nvPr/>
        </p:nvSpPr>
        <p:spPr>
          <a:xfrm>
            <a:off x="6692900" y="2857500"/>
            <a:ext cx="63500" cy="76200"/>
          </a:xfrm>
          <a:custGeom>
            <a:avLst/>
            <a:gdLst>
              <a:gd name="connsiteX0" fmla="*/ 75881 w 63500"/>
              <a:gd name="connsiteY0" fmla="*/ 20074 h 76200"/>
              <a:gd name="connsiteX1" fmla="*/ 75881 w 63500"/>
              <a:gd name="connsiteY1" fmla="*/ 82936 h 76200"/>
              <a:gd name="connsiteX2" fmla="*/ 13018 w 63500"/>
              <a:gd name="connsiteY2" fmla="*/ 82936 h 76200"/>
              <a:gd name="connsiteX3" fmla="*/ 13018 w 63500"/>
              <a:gd name="connsiteY3" fmla="*/ 20074 h 76200"/>
              <a:gd name="connsiteX4" fmla="*/ 75881 w 63500"/>
              <a:gd name="connsiteY4" fmla="*/ 20074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76200">
                <a:moveTo>
                  <a:pt x="75881" y="20074"/>
                </a:moveTo>
                <a:cubicBezTo>
                  <a:pt x="93239" y="37433"/>
                  <a:pt x="93239" y="65577"/>
                  <a:pt x="75881" y="82936"/>
                </a:cubicBezTo>
                <a:cubicBezTo>
                  <a:pt x="58521" y="100295"/>
                  <a:pt x="30378" y="100295"/>
                  <a:pt x="13018" y="82936"/>
                </a:cubicBezTo>
                <a:cubicBezTo>
                  <a:pt x="-4339" y="65577"/>
                  <a:pt x="-4339" y="37433"/>
                  <a:pt x="13018" y="20074"/>
                </a:cubicBezTo>
                <a:cubicBezTo>
                  <a:pt x="30378" y="2715"/>
                  <a:pt x="58521" y="2715"/>
                  <a:pt x="75881" y="20074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2" name="Freeform 262"/>
          <p:cNvSpPr/>
          <p:nvPr/>
        </p:nvSpPr>
        <p:spPr>
          <a:xfrm>
            <a:off x="6692900" y="2857500"/>
            <a:ext cx="63500" cy="76200"/>
          </a:xfrm>
          <a:custGeom>
            <a:avLst/>
            <a:gdLst>
              <a:gd name="connsiteX0" fmla="*/ 75880 w 63500"/>
              <a:gd name="connsiteY0" fmla="*/ 20075 h 76200"/>
              <a:gd name="connsiteX1" fmla="*/ 75880 w 63500"/>
              <a:gd name="connsiteY1" fmla="*/ 82937 h 76200"/>
              <a:gd name="connsiteX2" fmla="*/ 13019 w 63500"/>
              <a:gd name="connsiteY2" fmla="*/ 82937 h 76200"/>
              <a:gd name="connsiteX3" fmla="*/ 13019 w 63500"/>
              <a:gd name="connsiteY3" fmla="*/ 20075 h 76200"/>
              <a:gd name="connsiteX4" fmla="*/ 75880 w 63500"/>
              <a:gd name="connsiteY4" fmla="*/ 2007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76200">
                <a:moveTo>
                  <a:pt x="75880" y="20075"/>
                </a:moveTo>
                <a:cubicBezTo>
                  <a:pt x="93240" y="37434"/>
                  <a:pt x="93240" y="65578"/>
                  <a:pt x="75880" y="82937"/>
                </a:cubicBezTo>
                <a:cubicBezTo>
                  <a:pt x="58522" y="100295"/>
                  <a:pt x="30377" y="100295"/>
                  <a:pt x="13019" y="82937"/>
                </a:cubicBezTo>
                <a:cubicBezTo>
                  <a:pt x="-4339" y="65578"/>
                  <a:pt x="-4339" y="37434"/>
                  <a:pt x="13019" y="20075"/>
                </a:cubicBezTo>
                <a:cubicBezTo>
                  <a:pt x="30377" y="2716"/>
                  <a:pt x="58522" y="2716"/>
                  <a:pt x="75880" y="20075"/>
                </a:cubicBez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Freeform 263"/>
          <p:cNvSpPr/>
          <p:nvPr/>
        </p:nvSpPr>
        <p:spPr>
          <a:xfrm>
            <a:off x="8940800" y="2184400"/>
            <a:ext cx="63500" cy="76200"/>
          </a:xfrm>
          <a:custGeom>
            <a:avLst/>
            <a:gdLst>
              <a:gd name="connsiteX0" fmla="*/ 75881 w 63500"/>
              <a:gd name="connsiteY0" fmla="*/ 20074 h 76200"/>
              <a:gd name="connsiteX1" fmla="*/ 75881 w 63500"/>
              <a:gd name="connsiteY1" fmla="*/ 82936 h 76200"/>
              <a:gd name="connsiteX2" fmla="*/ 13018 w 63500"/>
              <a:gd name="connsiteY2" fmla="*/ 82936 h 76200"/>
              <a:gd name="connsiteX3" fmla="*/ 13018 w 63500"/>
              <a:gd name="connsiteY3" fmla="*/ 20074 h 76200"/>
              <a:gd name="connsiteX4" fmla="*/ 75881 w 63500"/>
              <a:gd name="connsiteY4" fmla="*/ 20074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76200">
                <a:moveTo>
                  <a:pt x="75881" y="20074"/>
                </a:moveTo>
                <a:cubicBezTo>
                  <a:pt x="93239" y="37433"/>
                  <a:pt x="93239" y="65577"/>
                  <a:pt x="75881" y="82936"/>
                </a:cubicBezTo>
                <a:cubicBezTo>
                  <a:pt x="58521" y="100295"/>
                  <a:pt x="30378" y="100295"/>
                  <a:pt x="13018" y="82936"/>
                </a:cubicBezTo>
                <a:cubicBezTo>
                  <a:pt x="-4339" y="65577"/>
                  <a:pt x="-4339" y="37433"/>
                  <a:pt x="13018" y="20074"/>
                </a:cubicBezTo>
                <a:cubicBezTo>
                  <a:pt x="30378" y="2715"/>
                  <a:pt x="58521" y="2715"/>
                  <a:pt x="75881" y="20074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Freeform 264"/>
          <p:cNvSpPr/>
          <p:nvPr/>
        </p:nvSpPr>
        <p:spPr>
          <a:xfrm>
            <a:off x="8940800" y="2184400"/>
            <a:ext cx="63500" cy="76200"/>
          </a:xfrm>
          <a:custGeom>
            <a:avLst/>
            <a:gdLst>
              <a:gd name="connsiteX0" fmla="*/ 75880 w 63500"/>
              <a:gd name="connsiteY0" fmla="*/ 20075 h 76200"/>
              <a:gd name="connsiteX1" fmla="*/ 75880 w 63500"/>
              <a:gd name="connsiteY1" fmla="*/ 82936 h 76200"/>
              <a:gd name="connsiteX2" fmla="*/ 13018 w 63500"/>
              <a:gd name="connsiteY2" fmla="*/ 82936 h 76200"/>
              <a:gd name="connsiteX3" fmla="*/ 13018 w 63500"/>
              <a:gd name="connsiteY3" fmla="*/ 20075 h 76200"/>
              <a:gd name="connsiteX4" fmla="*/ 75880 w 63500"/>
              <a:gd name="connsiteY4" fmla="*/ 2007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76200">
                <a:moveTo>
                  <a:pt x="75880" y="20075"/>
                </a:moveTo>
                <a:cubicBezTo>
                  <a:pt x="93239" y="37433"/>
                  <a:pt x="93239" y="65578"/>
                  <a:pt x="75880" y="82936"/>
                </a:cubicBezTo>
                <a:cubicBezTo>
                  <a:pt x="58522" y="100295"/>
                  <a:pt x="30377" y="100295"/>
                  <a:pt x="13018" y="82936"/>
                </a:cubicBezTo>
                <a:cubicBezTo>
                  <a:pt x="-4340" y="65578"/>
                  <a:pt x="-4340" y="37433"/>
                  <a:pt x="13018" y="20075"/>
                </a:cubicBezTo>
                <a:cubicBezTo>
                  <a:pt x="30377" y="2716"/>
                  <a:pt x="58522" y="2716"/>
                  <a:pt x="75880" y="20075"/>
                </a:cubicBez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Freeform 265"/>
          <p:cNvSpPr/>
          <p:nvPr/>
        </p:nvSpPr>
        <p:spPr>
          <a:xfrm>
            <a:off x="6172200" y="3822700"/>
            <a:ext cx="1244600" cy="2146300"/>
          </a:xfrm>
          <a:custGeom>
            <a:avLst/>
            <a:gdLst>
              <a:gd name="connsiteX0" fmla="*/ 14421 w 1244600"/>
              <a:gd name="connsiteY0" fmla="*/ 15881 h 2146300"/>
              <a:gd name="connsiteX1" fmla="*/ 1238990 w 1244600"/>
              <a:gd name="connsiteY1" fmla="*/ 2144678 h 2146300"/>
              <a:gd name="connsiteX2" fmla="*/ 1245334 w 1244600"/>
              <a:gd name="connsiteY2" fmla="*/ 2155706 h 214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0" h="2146300">
                <a:moveTo>
                  <a:pt x="14421" y="15881"/>
                </a:moveTo>
                <a:lnTo>
                  <a:pt x="1238990" y="2144678"/>
                </a:lnTo>
                <a:lnTo>
                  <a:pt x="1245334" y="215570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7" name="Picture 26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0920" y="5935980"/>
            <a:ext cx="99060" cy="114300"/>
          </a:xfrm>
          <a:prstGeom prst="rect">
            <a:avLst/>
          </a:prstGeom>
        </p:spPr>
      </p:pic>
      <p:sp>
        <p:nvSpPr>
          <p:cNvPr id="7" name="Freeform 267"/>
          <p:cNvSpPr/>
          <p:nvPr/>
        </p:nvSpPr>
        <p:spPr>
          <a:xfrm>
            <a:off x="7988300" y="4978400"/>
            <a:ext cx="546100" cy="990600"/>
          </a:xfrm>
          <a:custGeom>
            <a:avLst/>
            <a:gdLst>
              <a:gd name="connsiteX0" fmla="*/ 552987 w 546100"/>
              <a:gd name="connsiteY0" fmla="*/ 19324 h 990600"/>
              <a:gd name="connsiteX1" fmla="*/ 28850 w 546100"/>
              <a:gd name="connsiteY1" fmla="*/ 989028 h 990600"/>
              <a:gd name="connsiteX2" fmla="*/ 22799 w 546100"/>
              <a:gd name="connsiteY2" fmla="*/ 1000219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100" h="990600">
                <a:moveTo>
                  <a:pt x="552987" y="19324"/>
                </a:moveTo>
                <a:lnTo>
                  <a:pt x="28850" y="989028"/>
                </a:lnTo>
                <a:lnTo>
                  <a:pt x="22799" y="1000219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9" name="Picture 26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55280" y="5935980"/>
            <a:ext cx="99060" cy="114300"/>
          </a:xfrm>
          <a:prstGeom prst="rect">
            <a:avLst/>
          </a:prstGeom>
        </p:spPr>
      </p:pic>
      <p:sp>
        <p:nvSpPr>
          <p:cNvPr id="8" name="Freeform 269"/>
          <p:cNvSpPr/>
          <p:nvPr/>
        </p:nvSpPr>
        <p:spPr>
          <a:xfrm>
            <a:off x="7835900" y="2247900"/>
            <a:ext cx="1155700" cy="3683000"/>
          </a:xfrm>
          <a:custGeom>
            <a:avLst/>
            <a:gdLst>
              <a:gd name="connsiteX0" fmla="*/ 1161080 w 1155700"/>
              <a:gd name="connsiteY0" fmla="*/ 20186 h 3683000"/>
              <a:gd name="connsiteX1" fmla="*/ 24676 w 1155700"/>
              <a:gd name="connsiteY1" fmla="*/ 3677028 h 3683000"/>
              <a:gd name="connsiteX2" fmla="*/ 20901 w 1155700"/>
              <a:gd name="connsiteY2" fmla="*/ 3689173 h 36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5700" h="3683000">
                <a:moveTo>
                  <a:pt x="1161080" y="20186"/>
                </a:moveTo>
                <a:lnTo>
                  <a:pt x="24676" y="3677028"/>
                </a:lnTo>
                <a:lnTo>
                  <a:pt x="20901" y="368917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1" name="Picture 27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02880" y="5897880"/>
            <a:ext cx="99060" cy="114300"/>
          </a:xfrm>
          <a:prstGeom prst="rect">
            <a:avLst/>
          </a:prstGeom>
        </p:spPr>
      </p:pic>
      <p:sp>
        <p:nvSpPr>
          <p:cNvPr id="9" name="Freeform 271"/>
          <p:cNvSpPr/>
          <p:nvPr/>
        </p:nvSpPr>
        <p:spPr>
          <a:xfrm>
            <a:off x="6731000" y="2946400"/>
            <a:ext cx="812800" cy="2971800"/>
          </a:xfrm>
          <a:custGeom>
            <a:avLst/>
            <a:gdLst>
              <a:gd name="connsiteX0" fmla="*/ 13284 w 812800"/>
              <a:gd name="connsiteY0" fmla="*/ 20033 h 2971800"/>
              <a:gd name="connsiteX1" fmla="*/ 820019 w 812800"/>
              <a:gd name="connsiteY1" fmla="*/ 2966797 h 2971800"/>
              <a:gd name="connsiteX2" fmla="*/ 823377 w 812800"/>
              <a:gd name="connsiteY2" fmla="*/ 2979061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2800" h="2971800">
                <a:moveTo>
                  <a:pt x="13284" y="20033"/>
                </a:moveTo>
                <a:lnTo>
                  <a:pt x="820019" y="2966797"/>
                </a:lnTo>
                <a:lnTo>
                  <a:pt x="823377" y="297906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3" name="Picture 27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8080" y="5890260"/>
            <a:ext cx="99060" cy="106680"/>
          </a:xfrm>
          <a:prstGeom prst="rect">
            <a:avLst/>
          </a:prstGeom>
        </p:spPr>
      </p:pic>
      <p:sp>
        <p:nvSpPr>
          <p:cNvPr id="10" name="Freeform 273"/>
          <p:cNvSpPr/>
          <p:nvPr/>
        </p:nvSpPr>
        <p:spPr>
          <a:xfrm>
            <a:off x="7442200" y="5105400"/>
            <a:ext cx="2070100" cy="1041400"/>
          </a:xfrm>
          <a:custGeom>
            <a:avLst/>
            <a:gdLst>
              <a:gd name="connsiteX0" fmla="*/ 12777 w 2070100"/>
              <a:gd name="connsiteY0" fmla="*/ 16311 h 1041400"/>
              <a:gd name="connsiteX1" fmla="*/ 24134 w 2070100"/>
              <a:gd name="connsiteY1" fmla="*/ 21995 h 1041400"/>
              <a:gd name="connsiteX2" fmla="*/ 2077202 w 2070100"/>
              <a:gd name="connsiteY2" fmla="*/ 1049530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100" h="1041400">
                <a:moveTo>
                  <a:pt x="12777" y="16311"/>
                </a:moveTo>
                <a:lnTo>
                  <a:pt x="24134" y="21995"/>
                </a:lnTo>
                <a:lnTo>
                  <a:pt x="2077202" y="1049530"/>
                </a:lnTo>
              </a:path>
            </a:pathLst>
          </a:custGeom>
          <a:ln w="25400">
            <a:solidFill>
              <a:srgbClr val="9E9E9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5" name="Picture 27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76159" y="5074920"/>
            <a:ext cx="144780" cy="121920"/>
          </a:xfrm>
          <a:prstGeom prst="rect">
            <a:avLst/>
          </a:prstGeom>
        </p:spPr>
      </p:pic>
      <p:sp>
        <p:nvSpPr>
          <p:cNvPr id="11" name="Freeform 275"/>
          <p:cNvSpPr/>
          <p:nvPr/>
        </p:nvSpPr>
        <p:spPr>
          <a:xfrm>
            <a:off x="8178800" y="5295900"/>
            <a:ext cx="1371600" cy="825500"/>
          </a:xfrm>
          <a:custGeom>
            <a:avLst/>
            <a:gdLst>
              <a:gd name="connsiteX0" fmla="*/ 16833 w 1371600"/>
              <a:gd name="connsiteY0" fmla="*/ 17670 h 825500"/>
              <a:gd name="connsiteX1" fmla="*/ 27742 w 1371600"/>
              <a:gd name="connsiteY1" fmla="*/ 24173 h 825500"/>
              <a:gd name="connsiteX2" fmla="*/ 1381931 w 1371600"/>
              <a:gd name="connsiteY2" fmla="*/ 83148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825500">
                <a:moveTo>
                  <a:pt x="16833" y="17670"/>
                </a:moveTo>
                <a:lnTo>
                  <a:pt x="27742" y="24173"/>
                </a:lnTo>
                <a:lnTo>
                  <a:pt x="1381931" y="831480"/>
                </a:lnTo>
              </a:path>
            </a:pathLst>
          </a:custGeom>
          <a:ln w="25400">
            <a:solidFill>
              <a:srgbClr val="9E9E9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7" name="Picture 27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07680" y="5265420"/>
            <a:ext cx="160020" cy="121920"/>
          </a:xfrm>
          <a:prstGeom prst="rect">
            <a:avLst/>
          </a:prstGeom>
        </p:spPr>
      </p:pic>
      <p:sp>
        <p:nvSpPr>
          <p:cNvPr id="12" name="Freeform 277"/>
          <p:cNvSpPr/>
          <p:nvPr/>
        </p:nvSpPr>
        <p:spPr>
          <a:xfrm>
            <a:off x="8216900" y="5892800"/>
            <a:ext cx="1295400" cy="330200"/>
          </a:xfrm>
          <a:custGeom>
            <a:avLst/>
            <a:gdLst>
              <a:gd name="connsiteX0" fmla="*/ 15162 w 1295400"/>
              <a:gd name="connsiteY0" fmla="*/ 18988 h 330200"/>
              <a:gd name="connsiteX1" fmla="*/ 27502 w 1295400"/>
              <a:gd name="connsiteY1" fmla="*/ 21990 h 330200"/>
              <a:gd name="connsiteX2" fmla="*/ 1301930 w 1295400"/>
              <a:gd name="connsiteY2" fmla="*/ 331946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5400" h="330200">
                <a:moveTo>
                  <a:pt x="15162" y="18988"/>
                </a:moveTo>
                <a:lnTo>
                  <a:pt x="27502" y="21990"/>
                </a:lnTo>
                <a:lnTo>
                  <a:pt x="1301930" y="331946"/>
                </a:lnTo>
              </a:path>
            </a:pathLst>
          </a:custGeom>
          <a:ln w="25400">
            <a:solidFill>
              <a:srgbClr val="9E9E9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9" name="Picture 27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45780" y="5852160"/>
            <a:ext cx="137160" cy="129539"/>
          </a:xfrm>
          <a:prstGeom prst="rect">
            <a:avLst/>
          </a:prstGeom>
        </p:spPr>
      </p:pic>
      <p:sp>
        <p:nvSpPr>
          <p:cNvPr id="13" name="Freeform 279"/>
          <p:cNvSpPr/>
          <p:nvPr/>
        </p:nvSpPr>
        <p:spPr>
          <a:xfrm>
            <a:off x="6972300" y="5143500"/>
            <a:ext cx="2552700" cy="1041400"/>
          </a:xfrm>
          <a:custGeom>
            <a:avLst/>
            <a:gdLst>
              <a:gd name="connsiteX0" fmla="*/ 15640 w 2552700"/>
              <a:gd name="connsiteY0" fmla="*/ 15377 h 1041400"/>
              <a:gd name="connsiteX1" fmla="*/ 27401 w 2552700"/>
              <a:gd name="connsiteY1" fmla="*/ 20171 h 1041400"/>
              <a:gd name="connsiteX2" fmla="*/ 2560759 w 2552700"/>
              <a:gd name="connsiteY2" fmla="*/ 1052790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2700" h="1041400">
                <a:moveTo>
                  <a:pt x="15640" y="15377"/>
                </a:moveTo>
                <a:lnTo>
                  <a:pt x="27401" y="20171"/>
                </a:lnTo>
                <a:lnTo>
                  <a:pt x="2560759" y="1052790"/>
                </a:lnTo>
              </a:path>
            </a:pathLst>
          </a:custGeom>
          <a:ln w="25400">
            <a:solidFill>
              <a:srgbClr val="9E9E9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1" name="Picture 28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03720" y="5097780"/>
            <a:ext cx="144780" cy="137160"/>
          </a:xfrm>
          <a:prstGeom prst="rect">
            <a:avLst/>
          </a:prstGeom>
        </p:spPr>
      </p:pic>
      <p:sp>
        <p:nvSpPr>
          <p:cNvPr id="14" name="TextBox 281"/>
          <p:cNvSpPr txBox="1"/>
          <p:nvPr/>
        </p:nvSpPr>
        <p:spPr>
          <a:xfrm>
            <a:off x="673100" y="444500"/>
            <a:ext cx="6559638" cy="63151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Recursive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Tracing</a:t>
            </a:r>
            <a:endParaRPr lang="en-US" altLang="zh-CN" sz="4800" spc="8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30"/>
              </a:lnSpc>
            </a:pPr>
            <a:endParaRPr lang="en-US" dirty="0" smtClean="0"/>
          </a:p>
          <a:p>
            <a:pPr marL="0" indent="92710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eye</a:t>
            </a:r>
            <a:r>
              <a:rPr lang="en-US" altLang="zh-CN" sz="220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point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60"/>
              </a:lnSpc>
            </a:pPr>
            <a:endParaRPr lang="en-US" dirty="0" smtClean="0"/>
          </a:p>
          <a:p>
            <a:pPr marL="0" indent="266700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image</a:t>
            </a:r>
            <a:r>
              <a:rPr lang="en-US" altLang="zh-CN" sz="220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plane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>
              <a:lnSpc>
                <a:spcPts val="1860"/>
              </a:lnSpc>
            </a:pPr>
            <a:endParaRPr lang="en-US" dirty="0" smtClean="0"/>
          </a:p>
          <a:p>
            <a:pPr marL="0" indent="511810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light</a:t>
            </a:r>
            <a:r>
              <a:rPr lang="en-US" altLang="zh-CN" sz="2200" spc="-1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source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282" name="TextBox 282"/>
          <p:cNvSpPr txBox="1"/>
          <p:nvPr/>
        </p:nvSpPr>
        <p:spPr>
          <a:xfrm>
            <a:off x="9690100" y="6007100"/>
            <a:ext cx="1541009" cy="346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200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Shadow</a:t>
            </a:r>
            <a:r>
              <a:rPr lang="en-US" altLang="zh-CN" sz="2000" spc="1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rays</a:t>
            </a:r>
            <a:endParaRPr lang="en-US" altLang="zh-CN" sz="2000" spc="13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283" name="TextBox 283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000"/>
              </a:lnSpc>
              <a:tabLst>
                <a:tab pos="61341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17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3100" y="444500"/>
            <a:ext cx="10932195" cy="66159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28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Anno</a:t>
            </a:r>
            <a:r>
              <a:rPr lang="en-US" altLang="zh-CN" sz="4800" spc="2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uncements</a:t>
            </a:r>
            <a:endParaRPr lang="en-US" altLang="zh-CN" sz="4800" spc="27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45"/>
              </a:lnSpc>
            </a:pPr>
            <a:endParaRPr lang="en-US" dirty="0" smtClean="0"/>
          </a:p>
          <a:p>
            <a:pPr marL="0">
              <a:lnSpc>
                <a:spcPct val="114000"/>
              </a:lnSpc>
            </a:pPr>
            <a:r>
              <a:rPr lang="en-US" altLang="zh-CN" sz="3400" spc="11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•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Homework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4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3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—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252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submissions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so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far</a:t>
            </a:r>
            <a:endParaRPr lang="en-US" altLang="zh-CN" sz="3400" spc="12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55"/>
              </a:lnSpc>
            </a:pPr>
            <a:endParaRPr lang="en-US" dirty="0" smtClean="0"/>
          </a:p>
          <a:p>
            <a:pPr marL="0">
              <a:lnSpc>
                <a:spcPct val="114000"/>
              </a:lnSpc>
            </a:pPr>
            <a:r>
              <a:rPr lang="en-US" altLang="zh-CN" sz="3400" spc="11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•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Homework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1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3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—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80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resubmissions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so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far</a:t>
            </a:r>
            <a:endParaRPr lang="en-US" altLang="zh-CN" sz="3400" spc="12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55"/>
              </a:lnSpc>
            </a:pPr>
            <a:endParaRPr lang="en-US" dirty="0" smtClean="0"/>
          </a:p>
          <a:p>
            <a:pPr marL="0">
              <a:lnSpc>
                <a:spcPct val="114000"/>
              </a:lnSpc>
            </a:pP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•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For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universities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that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use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this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course</a:t>
            </a:r>
            <a:endParaRPr lang="en-US" altLang="zh-CN" sz="3400" spc="16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805"/>
              </a:lnSpc>
            </a:pPr>
            <a:endParaRPr lang="en-US" dirty="0" smtClean="0"/>
          </a:p>
          <a:p>
            <a:pPr marL="0" indent="381000">
              <a:lnSpc>
                <a:spcPct val="114000"/>
              </a:lnSpc>
            </a:pPr>
            <a:r>
              <a:rPr lang="en-US" altLang="zh-CN" sz="4250" spc="19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-</a:t>
            </a:r>
            <a:r>
              <a:rPr lang="en-US" altLang="zh-CN" sz="4250" spc="14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Feel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free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to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3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do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so,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and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if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3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you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need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9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scores</a:t>
            </a:r>
            <a:endParaRPr lang="en-US" altLang="zh-CN" sz="3400" spc="19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550"/>
              </a:lnSpc>
            </a:pPr>
            <a:endParaRPr lang="en-US" dirty="0" smtClean="0"/>
          </a:p>
          <a:p>
            <a:pPr marL="0" indent="381000">
              <a:lnSpc>
                <a:spcPct val="100000"/>
              </a:lnSpc>
            </a:pPr>
            <a:r>
              <a:rPr lang="en-US" altLang="zh-CN" sz="425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-</a:t>
            </a:r>
            <a:r>
              <a:rPr lang="en-US" altLang="zh-CN" sz="4250" spc="11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On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your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side: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give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name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(TA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or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professor)</a:t>
            </a:r>
            <a:endParaRPr lang="en-US" altLang="zh-CN" sz="3400" spc="13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812800">
              <a:lnSpc>
                <a:spcPct val="96000"/>
              </a:lnSpc>
            </a:pPr>
            <a:r>
              <a:rPr lang="en-US" altLang="zh-CN" sz="3400" spc="2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On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my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side: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give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you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access</a:t>
            </a:r>
            <a:endParaRPr lang="en-US" altLang="zh-CN" sz="3400" spc="15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812800">
              <a:lnSpc>
                <a:spcPct val="100000"/>
              </a:lnSpc>
            </a:pPr>
            <a:r>
              <a:rPr lang="en-US" altLang="zh-CN" sz="340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You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determine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whether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to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account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for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resubmissions</a:t>
            </a:r>
            <a:endParaRPr lang="en-US" altLang="zh-CN" sz="3400" spc="15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000"/>
              </a:lnSpc>
              <a:tabLst>
                <a:tab pos="61976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2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Freeform 284"/>
          <p:cNvSpPr/>
          <p:nvPr/>
        </p:nvSpPr>
        <p:spPr>
          <a:xfrm>
            <a:off x="5695950" y="2711450"/>
            <a:ext cx="908050" cy="895350"/>
          </a:xfrm>
          <a:custGeom>
            <a:avLst/>
            <a:gdLst>
              <a:gd name="connsiteX0" fmla="*/ 912562 w 908050"/>
              <a:gd name="connsiteY0" fmla="*/ 8892 h 895350"/>
              <a:gd name="connsiteX1" fmla="*/ 912562 w 908050"/>
              <a:gd name="connsiteY1" fmla="*/ 906918 h 895350"/>
              <a:gd name="connsiteX2" fmla="*/ 14537 w 908050"/>
              <a:gd name="connsiteY2" fmla="*/ 906918 h 895350"/>
              <a:gd name="connsiteX3" fmla="*/ 14537 w 908050"/>
              <a:gd name="connsiteY3" fmla="*/ 8892 h 895350"/>
              <a:gd name="connsiteX4" fmla="*/ 912562 w 908050"/>
              <a:gd name="connsiteY4" fmla="*/ 8892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50" h="895350">
                <a:moveTo>
                  <a:pt x="912562" y="8892"/>
                </a:moveTo>
                <a:cubicBezTo>
                  <a:pt x="1160546" y="256875"/>
                  <a:pt x="1160546" y="658936"/>
                  <a:pt x="912562" y="906918"/>
                </a:cubicBezTo>
                <a:cubicBezTo>
                  <a:pt x="664579" y="1154901"/>
                  <a:pt x="262520" y="1154901"/>
                  <a:pt x="14537" y="906918"/>
                </a:cubicBezTo>
                <a:cubicBezTo>
                  <a:pt x="-233446" y="658936"/>
                  <a:pt x="-233446" y="256875"/>
                  <a:pt x="14537" y="8892"/>
                </a:cubicBezTo>
                <a:cubicBezTo>
                  <a:pt x="262520" y="-239089"/>
                  <a:pt x="664579" y="-239089"/>
                  <a:pt x="912562" y="8892"/>
                </a:cubicBezTo>
                <a:close/>
              </a:path>
            </a:pathLst>
          </a:custGeom>
          <a:solidFill>
            <a:srgbClr val="F5F5F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Freeform 285"/>
          <p:cNvSpPr/>
          <p:nvPr/>
        </p:nvSpPr>
        <p:spPr>
          <a:xfrm>
            <a:off x="5695950" y="2711450"/>
            <a:ext cx="908050" cy="895350"/>
          </a:xfrm>
          <a:custGeom>
            <a:avLst/>
            <a:gdLst>
              <a:gd name="connsiteX0" fmla="*/ 912562 w 908050"/>
              <a:gd name="connsiteY0" fmla="*/ 8893 h 895350"/>
              <a:gd name="connsiteX1" fmla="*/ 912562 w 908050"/>
              <a:gd name="connsiteY1" fmla="*/ 906919 h 895350"/>
              <a:gd name="connsiteX2" fmla="*/ 14537 w 908050"/>
              <a:gd name="connsiteY2" fmla="*/ 906919 h 895350"/>
              <a:gd name="connsiteX3" fmla="*/ 14537 w 908050"/>
              <a:gd name="connsiteY3" fmla="*/ 8893 h 895350"/>
              <a:gd name="connsiteX4" fmla="*/ 912562 w 908050"/>
              <a:gd name="connsiteY4" fmla="*/ 8893 h 89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50" h="895350">
                <a:moveTo>
                  <a:pt x="912562" y="8893"/>
                </a:moveTo>
                <a:cubicBezTo>
                  <a:pt x="1160546" y="256876"/>
                  <a:pt x="1160546" y="658935"/>
                  <a:pt x="912562" y="906919"/>
                </a:cubicBezTo>
                <a:cubicBezTo>
                  <a:pt x="664579" y="1154902"/>
                  <a:pt x="262520" y="1154902"/>
                  <a:pt x="14537" y="906919"/>
                </a:cubicBezTo>
                <a:cubicBezTo>
                  <a:pt x="-233445" y="658935"/>
                  <a:pt x="-233445" y="256876"/>
                  <a:pt x="14537" y="8893"/>
                </a:cubicBezTo>
                <a:cubicBezTo>
                  <a:pt x="262520" y="-239089"/>
                  <a:pt x="664579" y="-239089"/>
                  <a:pt x="912562" y="8893"/>
                </a:cubicBez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7" name="Picture 2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9979" y="4069079"/>
            <a:ext cx="236220" cy="502920"/>
          </a:xfrm>
          <a:prstGeom prst="rect">
            <a:avLst/>
          </a:prstGeom>
        </p:spPr>
      </p:pic>
      <p:pic>
        <p:nvPicPr>
          <p:cNvPr id="288" name="Picture 2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680" y="6240780"/>
            <a:ext cx="693420" cy="693420"/>
          </a:xfrm>
          <a:prstGeom prst="rect">
            <a:avLst/>
          </a:prstGeom>
        </p:spPr>
      </p:pic>
      <p:sp>
        <p:nvSpPr>
          <p:cNvPr id="2" name="Freeform 288"/>
          <p:cNvSpPr/>
          <p:nvPr/>
        </p:nvSpPr>
        <p:spPr>
          <a:xfrm>
            <a:off x="2203450" y="4400550"/>
            <a:ext cx="69850" cy="361950"/>
          </a:xfrm>
          <a:custGeom>
            <a:avLst/>
            <a:gdLst>
              <a:gd name="connsiteX0" fmla="*/ 8380 w 69850"/>
              <a:gd name="connsiteY0" fmla="*/ 13149 h 361950"/>
              <a:gd name="connsiteX1" fmla="*/ 77547 w 69850"/>
              <a:gd name="connsiteY1" fmla="*/ 366757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850" h="361950">
                <a:moveTo>
                  <a:pt x="8380" y="13149"/>
                </a:moveTo>
                <a:cubicBezTo>
                  <a:pt x="93166" y="109928"/>
                  <a:pt x="119568" y="244904"/>
                  <a:pt x="77547" y="366757"/>
                </a:cubicBezTo>
              </a:path>
            </a:pathLst>
          </a:custGeom>
          <a:ln w="126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Freeform 289"/>
          <p:cNvSpPr/>
          <p:nvPr/>
        </p:nvSpPr>
        <p:spPr>
          <a:xfrm>
            <a:off x="1936750" y="4324350"/>
            <a:ext cx="361950" cy="311150"/>
          </a:xfrm>
          <a:custGeom>
            <a:avLst/>
            <a:gdLst>
              <a:gd name="connsiteX0" fmla="*/ 7406 w 361950"/>
              <a:gd name="connsiteY0" fmla="*/ 323387 h 311150"/>
              <a:gd name="connsiteX1" fmla="*/ 370175 w 361950"/>
              <a:gd name="connsiteY1" fmla="*/ 6737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950" h="311150">
                <a:moveTo>
                  <a:pt x="7406" y="323387"/>
                </a:moveTo>
                <a:lnTo>
                  <a:pt x="370175" y="673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Freeform 290"/>
          <p:cNvSpPr/>
          <p:nvPr/>
        </p:nvSpPr>
        <p:spPr>
          <a:xfrm>
            <a:off x="1924050" y="4629150"/>
            <a:ext cx="463550" cy="171450"/>
          </a:xfrm>
          <a:custGeom>
            <a:avLst/>
            <a:gdLst>
              <a:gd name="connsiteX0" fmla="*/ 17534 w 463550"/>
              <a:gd name="connsiteY0" fmla="*/ 15128 h 171450"/>
              <a:gd name="connsiteX1" fmla="*/ 469339 w 463550"/>
              <a:gd name="connsiteY1" fmla="*/ 173529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63550" h="171450">
                <a:moveTo>
                  <a:pt x="17534" y="15128"/>
                </a:moveTo>
                <a:lnTo>
                  <a:pt x="469339" y="1735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Freeform 291"/>
          <p:cNvSpPr/>
          <p:nvPr/>
        </p:nvSpPr>
        <p:spPr>
          <a:xfrm>
            <a:off x="2178050" y="4502150"/>
            <a:ext cx="107950" cy="158750"/>
          </a:xfrm>
          <a:custGeom>
            <a:avLst/>
            <a:gdLst>
              <a:gd name="connsiteX0" fmla="*/ 47933 w 107950"/>
              <a:gd name="connsiteY0" fmla="*/ 161399 h 158750"/>
              <a:gd name="connsiteX1" fmla="*/ 17249 w 107950"/>
              <a:gd name="connsiteY1" fmla="*/ 28481 h 158750"/>
              <a:gd name="connsiteX2" fmla="*/ 82952 w 107950"/>
              <a:gd name="connsiteY2" fmla="*/ 13313 h 158750"/>
              <a:gd name="connsiteX3" fmla="*/ 113638 w 107950"/>
              <a:gd name="connsiteY3" fmla="*/ 146230 h 158750"/>
              <a:gd name="connsiteX4" fmla="*/ 47933 w 107950"/>
              <a:gd name="connsiteY4" fmla="*/ 161399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50" h="158750">
                <a:moveTo>
                  <a:pt x="47933" y="161399"/>
                </a:moveTo>
                <a:cubicBezTo>
                  <a:pt x="21316" y="128883"/>
                  <a:pt x="7579" y="69374"/>
                  <a:pt x="17249" y="28481"/>
                </a:cubicBezTo>
                <a:cubicBezTo>
                  <a:pt x="26920" y="-12411"/>
                  <a:pt x="56335" y="-19201"/>
                  <a:pt x="82952" y="13313"/>
                </a:cubicBezTo>
                <a:cubicBezTo>
                  <a:pt x="109570" y="45829"/>
                  <a:pt x="123308" y="105338"/>
                  <a:pt x="113638" y="146230"/>
                </a:cubicBezTo>
                <a:cubicBezTo>
                  <a:pt x="103967" y="187123"/>
                  <a:pt x="74550" y="193914"/>
                  <a:pt x="47933" y="161399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Freeform 292"/>
          <p:cNvSpPr/>
          <p:nvPr/>
        </p:nvSpPr>
        <p:spPr>
          <a:xfrm>
            <a:off x="3422650" y="3587750"/>
            <a:ext cx="19050" cy="1352550"/>
          </a:xfrm>
          <a:custGeom>
            <a:avLst/>
            <a:gdLst>
              <a:gd name="connsiteX0" fmla="*/ 12379 w 19050"/>
              <a:gd name="connsiteY0" fmla="*/ 13342 h 1352550"/>
              <a:gd name="connsiteX1" fmla="*/ 14496 w 19050"/>
              <a:gd name="connsiteY1" fmla="*/ 1358758 h 135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352550">
                <a:moveTo>
                  <a:pt x="12379" y="13342"/>
                </a:moveTo>
                <a:lnTo>
                  <a:pt x="14496" y="135875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Freeform 293"/>
          <p:cNvSpPr/>
          <p:nvPr/>
        </p:nvSpPr>
        <p:spPr>
          <a:xfrm>
            <a:off x="3651250" y="3702050"/>
            <a:ext cx="19050" cy="1403350"/>
          </a:xfrm>
          <a:custGeom>
            <a:avLst/>
            <a:gdLst>
              <a:gd name="connsiteX0" fmla="*/ 8371 w 19050"/>
              <a:gd name="connsiteY0" fmla="*/ 11572 h 1403350"/>
              <a:gd name="connsiteX1" fmla="*/ 10488 w 19050"/>
              <a:gd name="connsiteY1" fmla="*/ 1413871 h 140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403350">
                <a:moveTo>
                  <a:pt x="8371" y="11572"/>
                </a:moveTo>
                <a:lnTo>
                  <a:pt x="10488" y="1413871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Freeform 294"/>
          <p:cNvSpPr/>
          <p:nvPr/>
        </p:nvSpPr>
        <p:spPr>
          <a:xfrm>
            <a:off x="3867150" y="3816350"/>
            <a:ext cx="19050" cy="1466850"/>
          </a:xfrm>
          <a:custGeom>
            <a:avLst/>
            <a:gdLst>
              <a:gd name="connsiteX0" fmla="*/ 15829 w 19050"/>
              <a:gd name="connsiteY0" fmla="*/ 8566 h 1466850"/>
              <a:gd name="connsiteX1" fmla="*/ 17943 w 19050"/>
              <a:gd name="connsiteY1" fmla="*/ 1467750 h 1466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466850">
                <a:moveTo>
                  <a:pt x="15829" y="8566"/>
                </a:moveTo>
                <a:lnTo>
                  <a:pt x="17943" y="146775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Freeform 295"/>
          <p:cNvSpPr/>
          <p:nvPr/>
        </p:nvSpPr>
        <p:spPr>
          <a:xfrm>
            <a:off x="4095750" y="3930650"/>
            <a:ext cx="19050" cy="1517650"/>
          </a:xfrm>
          <a:custGeom>
            <a:avLst/>
            <a:gdLst>
              <a:gd name="connsiteX0" fmla="*/ 11822 w 19050"/>
              <a:gd name="connsiteY0" fmla="*/ 6796 h 1517650"/>
              <a:gd name="connsiteX1" fmla="*/ 13943 w 19050"/>
              <a:gd name="connsiteY1" fmla="*/ 1521628 h 151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517650">
                <a:moveTo>
                  <a:pt x="11822" y="6796"/>
                </a:moveTo>
                <a:lnTo>
                  <a:pt x="13943" y="152162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Freeform 296"/>
          <p:cNvSpPr/>
          <p:nvPr/>
        </p:nvSpPr>
        <p:spPr>
          <a:xfrm>
            <a:off x="4324350" y="4032250"/>
            <a:ext cx="19050" cy="1581150"/>
          </a:xfrm>
          <a:custGeom>
            <a:avLst/>
            <a:gdLst>
              <a:gd name="connsiteX0" fmla="*/ 6579 w 19050"/>
              <a:gd name="connsiteY0" fmla="*/ 17726 h 1581150"/>
              <a:gd name="connsiteX1" fmla="*/ 8702 w 19050"/>
              <a:gd name="connsiteY1" fmla="*/ 1588204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9050" h="1581150">
                <a:moveTo>
                  <a:pt x="6579" y="17726"/>
                </a:moveTo>
                <a:lnTo>
                  <a:pt x="8702" y="158820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Freeform 297"/>
          <p:cNvSpPr/>
          <p:nvPr/>
        </p:nvSpPr>
        <p:spPr>
          <a:xfrm>
            <a:off x="3422650" y="3587750"/>
            <a:ext cx="908050" cy="450850"/>
          </a:xfrm>
          <a:custGeom>
            <a:avLst/>
            <a:gdLst>
              <a:gd name="connsiteX0" fmla="*/ 12379 w 908050"/>
              <a:gd name="connsiteY0" fmla="*/ 13342 h 450850"/>
              <a:gd name="connsiteX1" fmla="*/ 908281 w 908050"/>
              <a:gd name="connsiteY1" fmla="*/ 462225 h 45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450850">
                <a:moveTo>
                  <a:pt x="12379" y="13342"/>
                </a:moveTo>
                <a:lnTo>
                  <a:pt x="908281" y="46222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Freeform 298"/>
          <p:cNvSpPr/>
          <p:nvPr/>
        </p:nvSpPr>
        <p:spPr>
          <a:xfrm>
            <a:off x="3422650" y="3930650"/>
            <a:ext cx="908050" cy="501650"/>
          </a:xfrm>
          <a:custGeom>
            <a:avLst/>
            <a:gdLst>
              <a:gd name="connsiteX0" fmla="*/ 12379 w 908050"/>
              <a:gd name="connsiteY0" fmla="*/ 6796 h 501650"/>
              <a:gd name="connsiteX1" fmla="*/ 908280 w 908050"/>
              <a:gd name="connsiteY1" fmla="*/ 511327 h 50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501650">
                <a:moveTo>
                  <a:pt x="12379" y="6796"/>
                </a:moveTo>
                <a:lnTo>
                  <a:pt x="908280" y="511327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Freeform 299"/>
          <p:cNvSpPr/>
          <p:nvPr/>
        </p:nvSpPr>
        <p:spPr>
          <a:xfrm>
            <a:off x="3422650" y="4260850"/>
            <a:ext cx="908050" cy="565150"/>
          </a:xfrm>
          <a:custGeom>
            <a:avLst/>
            <a:gdLst>
              <a:gd name="connsiteX0" fmla="*/ 12379 w 908050"/>
              <a:gd name="connsiteY0" fmla="*/ 12951 h 565150"/>
              <a:gd name="connsiteX1" fmla="*/ 908280 w 908050"/>
              <a:gd name="connsiteY1" fmla="*/ 574366 h 56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565150">
                <a:moveTo>
                  <a:pt x="12379" y="12951"/>
                </a:moveTo>
                <a:lnTo>
                  <a:pt x="908280" y="57436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Freeform 300"/>
          <p:cNvSpPr/>
          <p:nvPr/>
        </p:nvSpPr>
        <p:spPr>
          <a:xfrm>
            <a:off x="3422650" y="4603750"/>
            <a:ext cx="908050" cy="615950"/>
          </a:xfrm>
          <a:custGeom>
            <a:avLst/>
            <a:gdLst>
              <a:gd name="connsiteX0" fmla="*/ 12379 w 908050"/>
              <a:gd name="connsiteY0" fmla="*/ 6405 h 615950"/>
              <a:gd name="connsiteX1" fmla="*/ 908279 w 908050"/>
              <a:gd name="connsiteY1" fmla="*/ 623469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615950">
                <a:moveTo>
                  <a:pt x="12379" y="6405"/>
                </a:moveTo>
                <a:lnTo>
                  <a:pt x="908279" y="62346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Freeform 301"/>
          <p:cNvSpPr/>
          <p:nvPr/>
        </p:nvSpPr>
        <p:spPr>
          <a:xfrm>
            <a:off x="3422650" y="4933950"/>
            <a:ext cx="908050" cy="679450"/>
          </a:xfrm>
          <a:custGeom>
            <a:avLst/>
            <a:gdLst>
              <a:gd name="connsiteX0" fmla="*/ 12379 w 908050"/>
              <a:gd name="connsiteY0" fmla="*/ 12560 h 679450"/>
              <a:gd name="connsiteX1" fmla="*/ 908280 w 908050"/>
              <a:gd name="connsiteY1" fmla="*/ 686506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08050" h="679450">
                <a:moveTo>
                  <a:pt x="12379" y="12560"/>
                </a:moveTo>
                <a:lnTo>
                  <a:pt x="908280" y="68650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Freeform 302"/>
          <p:cNvSpPr/>
          <p:nvPr/>
        </p:nvSpPr>
        <p:spPr>
          <a:xfrm>
            <a:off x="8985250" y="1911350"/>
            <a:ext cx="1276350" cy="742950"/>
          </a:xfrm>
          <a:custGeom>
            <a:avLst/>
            <a:gdLst>
              <a:gd name="connsiteX0" fmla="*/ 6350 w 1276350"/>
              <a:gd name="connsiteY0" fmla="*/ 750006 h 742950"/>
              <a:gd name="connsiteX1" fmla="*/ 1276350 w 1276350"/>
              <a:gd name="connsiteY1" fmla="*/ 750006 h 742950"/>
              <a:gd name="connsiteX2" fmla="*/ 1276350 w 1276350"/>
              <a:gd name="connsiteY2" fmla="*/ 13406 h 742950"/>
              <a:gd name="connsiteX3" fmla="*/ 6350 w 1276350"/>
              <a:gd name="connsiteY3" fmla="*/ 13406 h 742950"/>
              <a:gd name="connsiteX4" fmla="*/ 6350 w 1276350"/>
              <a:gd name="connsiteY4" fmla="*/ 750006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350" h="742950">
                <a:moveTo>
                  <a:pt x="6350" y="750006"/>
                </a:moveTo>
                <a:lnTo>
                  <a:pt x="1276350" y="750006"/>
                </a:lnTo>
                <a:lnTo>
                  <a:pt x="1276350" y="13406"/>
                </a:lnTo>
                <a:lnTo>
                  <a:pt x="6350" y="13406"/>
                </a:lnTo>
                <a:lnTo>
                  <a:pt x="6350" y="750006"/>
                </a:lnTo>
                <a:close/>
              </a:path>
            </a:pathLst>
          </a:custGeom>
          <a:solidFill>
            <a:srgbClr val="7E7E7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Freeform 303"/>
          <p:cNvSpPr/>
          <p:nvPr/>
        </p:nvSpPr>
        <p:spPr>
          <a:xfrm>
            <a:off x="8985250" y="1911350"/>
            <a:ext cx="1276350" cy="742950"/>
          </a:xfrm>
          <a:custGeom>
            <a:avLst/>
            <a:gdLst>
              <a:gd name="connsiteX0" fmla="*/ 6350 w 1276350"/>
              <a:gd name="connsiteY0" fmla="*/ 13406 h 742950"/>
              <a:gd name="connsiteX1" fmla="*/ 1276350 w 1276350"/>
              <a:gd name="connsiteY1" fmla="*/ 13406 h 742950"/>
              <a:gd name="connsiteX2" fmla="*/ 1276350 w 1276350"/>
              <a:gd name="connsiteY2" fmla="*/ 750006 h 742950"/>
              <a:gd name="connsiteX3" fmla="*/ 6350 w 1276350"/>
              <a:gd name="connsiteY3" fmla="*/ 750006 h 742950"/>
              <a:gd name="connsiteX4" fmla="*/ 6350 w 1276350"/>
              <a:gd name="connsiteY4" fmla="*/ 13406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350" h="742950">
                <a:moveTo>
                  <a:pt x="6350" y="13406"/>
                </a:moveTo>
                <a:lnTo>
                  <a:pt x="1276350" y="13406"/>
                </a:lnTo>
                <a:lnTo>
                  <a:pt x="1276350" y="750006"/>
                </a:lnTo>
                <a:lnTo>
                  <a:pt x="6350" y="750006"/>
                </a:lnTo>
                <a:lnTo>
                  <a:pt x="6350" y="13406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Freeform 304"/>
          <p:cNvSpPr/>
          <p:nvPr/>
        </p:nvSpPr>
        <p:spPr>
          <a:xfrm>
            <a:off x="6172200" y="3822700"/>
            <a:ext cx="1244600" cy="2146300"/>
          </a:xfrm>
          <a:custGeom>
            <a:avLst/>
            <a:gdLst>
              <a:gd name="connsiteX0" fmla="*/ 14421 w 1244600"/>
              <a:gd name="connsiteY0" fmla="*/ 15881 h 2146300"/>
              <a:gd name="connsiteX1" fmla="*/ 1238990 w 1244600"/>
              <a:gd name="connsiteY1" fmla="*/ 2144678 h 2146300"/>
              <a:gd name="connsiteX2" fmla="*/ 1245334 w 1244600"/>
              <a:gd name="connsiteY2" fmla="*/ 2155706 h 214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44600" h="2146300">
                <a:moveTo>
                  <a:pt x="14421" y="15881"/>
                </a:moveTo>
                <a:lnTo>
                  <a:pt x="1238990" y="2144678"/>
                </a:lnTo>
                <a:lnTo>
                  <a:pt x="1245334" y="215570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6" name="Picture 30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0920" y="5935980"/>
            <a:ext cx="99060" cy="114300"/>
          </a:xfrm>
          <a:prstGeom prst="rect">
            <a:avLst/>
          </a:prstGeom>
        </p:spPr>
      </p:pic>
      <p:sp>
        <p:nvSpPr>
          <p:cNvPr id="3" name="Freeform 306"/>
          <p:cNvSpPr/>
          <p:nvPr/>
        </p:nvSpPr>
        <p:spPr>
          <a:xfrm>
            <a:off x="8153400" y="3835400"/>
            <a:ext cx="1358900" cy="1358900"/>
          </a:xfrm>
          <a:custGeom>
            <a:avLst/>
            <a:gdLst>
              <a:gd name="connsiteX0" fmla="*/ 469900 w 1358900"/>
              <a:gd name="connsiteY0" fmla="*/ 1362280 h 1358900"/>
              <a:gd name="connsiteX1" fmla="*/ 1367925 w 1358900"/>
              <a:gd name="connsiteY1" fmla="*/ 464254 h 1358900"/>
              <a:gd name="connsiteX2" fmla="*/ 20887 w 1358900"/>
              <a:gd name="connsiteY2" fmla="*/ 15242 h 1358900"/>
              <a:gd name="connsiteX3" fmla="*/ 469900 w 1358900"/>
              <a:gd name="connsiteY3" fmla="*/ 1362280 h 135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58900" h="1358900">
                <a:moveTo>
                  <a:pt x="469900" y="1362280"/>
                </a:moveTo>
                <a:lnTo>
                  <a:pt x="1367925" y="464254"/>
                </a:lnTo>
                <a:lnTo>
                  <a:pt x="20887" y="15242"/>
                </a:lnTo>
                <a:lnTo>
                  <a:pt x="469900" y="1362280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Freeform 307"/>
          <p:cNvSpPr/>
          <p:nvPr/>
        </p:nvSpPr>
        <p:spPr>
          <a:xfrm>
            <a:off x="6134100" y="3797300"/>
            <a:ext cx="2286000" cy="1104900"/>
          </a:xfrm>
          <a:custGeom>
            <a:avLst/>
            <a:gdLst>
              <a:gd name="connsiteX0" fmla="*/ 24970 w 2286000"/>
              <a:gd name="connsiteY0" fmla="*/ 13728 h 1104900"/>
              <a:gd name="connsiteX1" fmla="*/ 2287173 w 2286000"/>
              <a:gd name="connsiteY1" fmla="*/ 1107281 h 1104900"/>
              <a:gd name="connsiteX2" fmla="*/ 2298627 w 2286000"/>
              <a:gd name="connsiteY2" fmla="*/ 1112820 h 110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86000" h="1104900">
                <a:moveTo>
                  <a:pt x="24970" y="13728"/>
                </a:moveTo>
                <a:lnTo>
                  <a:pt x="2287173" y="1107281"/>
                </a:lnTo>
                <a:lnTo>
                  <a:pt x="2298627" y="1112820"/>
                </a:lnTo>
              </a:path>
            </a:pathLst>
          </a:custGeom>
          <a:ln w="25400">
            <a:solidFill>
              <a:srgbClr val="3773D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9" name="Picture 3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61020" y="3840479"/>
            <a:ext cx="1363980" cy="1356360"/>
          </a:xfrm>
          <a:prstGeom prst="rect">
            <a:avLst/>
          </a:prstGeom>
        </p:spPr>
      </p:pic>
      <p:sp>
        <p:nvSpPr>
          <p:cNvPr id="4" name="Freeform 309"/>
          <p:cNvSpPr/>
          <p:nvPr/>
        </p:nvSpPr>
        <p:spPr>
          <a:xfrm>
            <a:off x="6172200" y="2997200"/>
            <a:ext cx="495300" cy="774700"/>
          </a:xfrm>
          <a:custGeom>
            <a:avLst/>
            <a:gdLst>
              <a:gd name="connsiteX0" fmla="*/ 14421 w 495300"/>
              <a:gd name="connsiteY0" fmla="*/ 786275 h 774700"/>
              <a:gd name="connsiteX1" fmla="*/ 491159 w 495300"/>
              <a:gd name="connsiteY1" fmla="*/ 33532 h 774700"/>
              <a:gd name="connsiteX2" fmla="*/ 497965 w 495300"/>
              <a:gd name="connsiteY2" fmla="*/ 22787 h 77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00" h="774700">
                <a:moveTo>
                  <a:pt x="14421" y="786275"/>
                </a:moveTo>
                <a:lnTo>
                  <a:pt x="491159" y="33532"/>
                </a:lnTo>
                <a:lnTo>
                  <a:pt x="497965" y="22787"/>
                </a:lnTo>
              </a:path>
            </a:pathLst>
          </a:custGeom>
          <a:ln w="25400">
            <a:solidFill>
              <a:srgbClr val="3773D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1" name="Picture 3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4159" y="2941320"/>
            <a:ext cx="91440" cy="106680"/>
          </a:xfrm>
          <a:prstGeom prst="rect">
            <a:avLst/>
          </a:prstGeom>
        </p:spPr>
      </p:pic>
      <p:sp>
        <p:nvSpPr>
          <p:cNvPr id="5" name="Freeform 311"/>
          <p:cNvSpPr/>
          <p:nvPr/>
        </p:nvSpPr>
        <p:spPr>
          <a:xfrm>
            <a:off x="6718300" y="2260600"/>
            <a:ext cx="2133600" cy="660400"/>
          </a:xfrm>
          <a:custGeom>
            <a:avLst/>
            <a:gdLst>
              <a:gd name="connsiteX0" fmla="*/ 24969 w 2133600"/>
              <a:gd name="connsiteY0" fmla="*/ 661428 h 660400"/>
              <a:gd name="connsiteX1" fmla="*/ 2126222 w 2133600"/>
              <a:gd name="connsiteY1" fmla="*/ 19252 h 660400"/>
              <a:gd name="connsiteX2" fmla="*/ 2138385 w 2133600"/>
              <a:gd name="connsiteY2" fmla="*/ 15535 h 66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33600" h="660400">
                <a:moveTo>
                  <a:pt x="24969" y="661428"/>
                </a:moveTo>
                <a:lnTo>
                  <a:pt x="2126222" y="19252"/>
                </a:lnTo>
                <a:lnTo>
                  <a:pt x="2138385" y="15535"/>
                </a:lnTo>
              </a:path>
            </a:pathLst>
          </a:custGeom>
          <a:ln w="25400">
            <a:solidFill>
              <a:srgbClr val="3773D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3" name="Picture 3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23959" y="2217420"/>
            <a:ext cx="106680" cy="106680"/>
          </a:xfrm>
          <a:prstGeom prst="rect">
            <a:avLst/>
          </a:prstGeom>
        </p:spPr>
      </p:pic>
      <p:sp>
        <p:nvSpPr>
          <p:cNvPr id="6" name="Freeform 313"/>
          <p:cNvSpPr/>
          <p:nvPr/>
        </p:nvSpPr>
        <p:spPr>
          <a:xfrm>
            <a:off x="6692900" y="2857500"/>
            <a:ext cx="63500" cy="76200"/>
          </a:xfrm>
          <a:custGeom>
            <a:avLst/>
            <a:gdLst>
              <a:gd name="connsiteX0" fmla="*/ 75881 w 63500"/>
              <a:gd name="connsiteY0" fmla="*/ 20074 h 76200"/>
              <a:gd name="connsiteX1" fmla="*/ 75881 w 63500"/>
              <a:gd name="connsiteY1" fmla="*/ 82936 h 76200"/>
              <a:gd name="connsiteX2" fmla="*/ 13018 w 63500"/>
              <a:gd name="connsiteY2" fmla="*/ 82936 h 76200"/>
              <a:gd name="connsiteX3" fmla="*/ 13018 w 63500"/>
              <a:gd name="connsiteY3" fmla="*/ 20074 h 76200"/>
              <a:gd name="connsiteX4" fmla="*/ 75881 w 63500"/>
              <a:gd name="connsiteY4" fmla="*/ 20074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76200">
                <a:moveTo>
                  <a:pt x="75881" y="20074"/>
                </a:moveTo>
                <a:cubicBezTo>
                  <a:pt x="93239" y="37433"/>
                  <a:pt x="93239" y="65577"/>
                  <a:pt x="75881" y="82936"/>
                </a:cubicBezTo>
                <a:cubicBezTo>
                  <a:pt x="58521" y="100295"/>
                  <a:pt x="30378" y="100295"/>
                  <a:pt x="13018" y="82936"/>
                </a:cubicBezTo>
                <a:cubicBezTo>
                  <a:pt x="-4339" y="65577"/>
                  <a:pt x="-4339" y="37433"/>
                  <a:pt x="13018" y="20074"/>
                </a:cubicBezTo>
                <a:cubicBezTo>
                  <a:pt x="30378" y="2715"/>
                  <a:pt x="58521" y="2715"/>
                  <a:pt x="75881" y="20074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Freeform 314"/>
          <p:cNvSpPr/>
          <p:nvPr/>
        </p:nvSpPr>
        <p:spPr>
          <a:xfrm>
            <a:off x="6692900" y="2857500"/>
            <a:ext cx="63500" cy="76200"/>
          </a:xfrm>
          <a:custGeom>
            <a:avLst/>
            <a:gdLst>
              <a:gd name="connsiteX0" fmla="*/ 75880 w 63500"/>
              <a:gd name="connsiteY0" fmla="*/ 20075 h 76200"/>
              <a:gd name="connsiteX1" fmla="*/ 75880 w 63500"/>
              <a:gd name="connsiteY1" fmla="*/ 82937 h 76200"/>
              <a:gd name="connsiteX2" fmla="*/ 13019 w 63500"/>
              <a:gd name="connsiteY2" fmla="*/ 82937 h 76200"/>
              <a:gd name="connsiteX3" fmla="*/ 13019 w 63500"/>
              <a:gd name="connsiteY3" fmla="*/ 20075 h 76200"/>
              <a:gd name="connsiteX4" fmla="*/ 75880 w 63500"/>
              <a:gd name="connsiteY4" fmla="*/ 2007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76200">
                <a:moveTo>
                  <a:pt x="75880" y="20075"/>
                </a:moveTo>
                <a:cubicBezTo>
                  <a:pt x="93240" y="37434"/>
                  <a:pt x="93240" y="65578"/>
                  <a:pt x="75880" y="82937"/>
                </a:cubicBezTo>
                <a:cubicBezTo>
                  <a:pt x="58522" y="100295"/>
                  <a:pt x="30377" y="100295"/>
                  <a:pt x="13019" y="82937"/>
                </a:cubicBezTo>
                <a:cubicBezTo>
                  <a:pt x="-4339" y="65578"/>
                  <a:pt x="-4339" y="37434"/>
                  <a:pt x="13019" y="20075"/>
                </a:cubicBezTo>
                <a:cubicBezTo>
                  <a:pt x="30377" y="2716"/>
                  <a:pt x="58522" y="2716"/>
                  <a:pt x="75880" y="20075"/>
                </a:cubicBezTo>
                <a:close/>
              </a:path>
            </a:pathLst>
          </a:custGeom>
          <a:solidFill>
            <a:srgbClr val="0000D6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Freeform 315"/>
          <p:cNvSpPr/>
          <p:nvPr/>
        </p:nvSpPr>
        <p:spPr>
          <a:xfrm>
            <a:off x="8940800" y="2184400"/>
            <a:ext cx="63500" cy="76200"/>
          </a:xfrm>
          <a:custGeom>
            <a:avLst/>
            <a:gdLst>
              <a:gd name="connsiteX0" fmla="*/ 75881 w 63500"/>
              <a:gd name="connsiteY0" fmla="*/ 20074 h 76200"/>
              <a:gd name="connsiteX1" fmla="*/ 75881 w 63500"/>
              <a:gd name="connsiteY1" fmla="*/ 82936 h 76200"/>
              <a:gd name="connsiteX2" fmla="*/ 13018 w 63500"/>
              <a:gd name="connsiteY2" fmla="*/ 82936 h 76200"/>
              <a:gd name="connsiteX3" fmla="*/ 13018 w 63500"/>
              <a:gd name="connsiteY3" fmla="*/ 20074 h 76200"/>
              <a:gd name="connsiteX4" fmla="*/ 75881 w 63500"/>
              <a:gd name="connsiteY4" fmla="*/ 20074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76200">
                <a:moveTo>
                  <a:pt x="75881" y="20074"/>
                </a:moveTo>
                <a:cubicBezTo>
                  <a:pt x="93239" y="37433"/>
                  <a:pt x="93239" y="65577"/>
                  <a:pt x="75881" y="82936"/>
                </a:cubicBezTo>
                <a:cubicBezTo>
                  <a:pt x="58521" y="100295"/>
                  <a:pt x="30378" y="100295"/>
                  <a:pt x="13018" y="82936"/>
                </a:cubicBezTo>
                <a:cubicBezTo>
                  <a:pt x="-4339" y="65577"/>
                  <a:pt x="-4339" y="37433"/>
                  <a:pt x="13018" y="20074"/>
                </a:cubicBezTo>
                <a:cubicBezTo>
                  <a:pt x="30378" y="2715"/>
                  <a:pt x="58521" y="2715"/>
                  <a:pt x="75881" y="20074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Freeform 316"/>
          <p:cNvSpPr/>
          <p:nvPr/>
        </p:nvSpPr>
        <p:spPr>
          <a:xfrm>
            <a:off x="8940800" y="2184400"/>
            <a:ext cx="63500" cy="76200"/>
          </a:xfrm>
          <a:custGeom>
            <a:avLst/>
            <a:gdLst>
              <a:gd name="connsiteX0" fmla="*/ 75880 w 63500"/>
              <a:gd name="connsiteY0" fmla="*/ 20075 h 76200"/>
              <a:gd name="connsiteX1" fmla="*/ 75880 w 63500"/>
              <a:gd name="connsiteY1" fmla="*/ 82936 h 76200"/>
              <a:gd name="connsiteX2" fmla="*/ 13018 w 63500"/>
              <a:gd name="connsiteY2" fmla="*/ 82936 h 76200"/>
              <a:gd name="connsiteX3" fmla="*/ 13018 w 63500"/>
              <a:gd name="connsiteY3" fmla="*/ 20075 h 76200"/>
              <a:gd name="connsiteX4" fmla="*/ 75880 w 63500"/>
              <a:gd name="connsiteY4" fmla="*/ 2007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76200">
                <a:moveTo>
                  <a:pt x="75880" y="20075"/>
                </a:moveTo>
                <a:cubicBezTo>
                  <a:pt x="93239" y="37433"/>
                  <a:pt x="93239" y="65578"/>
                  <a:pt x="75880" y="82936"/>
                </a:cubicBezTo>
                <a:cubicBezTo>
                  <a:pt x="58522" y="100295"/>
                  <a:pt x="30377" y="100295"/>
                  <a:pt x="13018" y="82936"/>
                </a:cubicBezTo>
                <a:cubicBezTo>
                  <a:pt x="-4340" y="65578"/>
                  <a:pt x="-4340" y="37433"/>
                  <a:pt x="13018" y="20075"/>
                </a:cubicBezTo>
                <a:cubicBezTo>
                  <a:pt x="30377" y="2716"/>
                  <a:pt x="58522" y="2716"/>
                  <a:pt x="75880" y="20075"/>
                </a:cubicBez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Freeform 317"/>
          <p:cNvSpPr/>
          <p:nvPr/>
        </p:nvSpPr>
        <p:spPr>
          <a:xfrm>
            <a:off x="4292600" y="3810000"/>
            <a:ext cx="1701800" cy="355600"/>
          </a:xfrm>
          <a:custGeom>
            <a:avLst/>
            <a:gdLst>
              <a:gd name="connsiteX0" fmla="*/ 21377 w 1701800"/>
              <a:gd name="connsiteY0" fmla="*/ 368053 h 355600"/>
              <a:gd name="connsiteX1" fmla="*/ 1698260 w 1701800"/>
              <a:gd name="connsiteY1" fmla="*/ 18844 h 355600"/>
              <a:gd name="connsiteX2" fmla="*/ 1710704 w 1701800"/>
              <a:gd name="connsiteY2" fmla="*/ 16252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01800" h="355600">
                <a:moveTo>
                  <a:pt x="21377" y="368053"/>
                </a:moveTo>
                <a:lnTo>
                  <a:pt x="1698260" y="18844"/>
                </a:lnTo>
                <a:lnTo>
                  <a:pt x="1710704" y="16252"/>
                </a:lnTo>
              </a:path>
            </a:pathLst>
          </a:custGeom>
          <a:ln w="25400">
            <a:solidFill>
              <a:srgbClr val="3773D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9" name="Picture 3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4080" y="3764279"/>
            <a:ext cx="99060" cy="114300"/>
          </a:xfrm>
          <a:prstGeom prst="rect">
            <a:avLst/>
          </a:prstGeom>
        </p:spPr>
      </p:pic>
      <p:sp>
        <p:nvSpPr>
          <p:cNvPr id="7" name="Freeform 319"/>
          <p:cNvSpPr/>
          <p:nvPr/>
        </p:nvSpPr>
        <p:spPr>
          <a:xfrm>
            <a:off x="2362200" y="4254500"/>
            <a:ext cx="1358900" cy="304800"/>
          </a:xfrm>
          <a:custGeom>
            <a:avLst/>
            <a:gdLst>
              <a:gd name="connsiteX0" fmla="*/ 15963 w 1358900"/>
              <a:gd name="connsiteY0" fmla="*/ 307488 h 304800"/>
              <a:gd name="connsiteX1" fmla="*/ 1360873 w 1358900"/>
              <a:gd name="connsiteY1" fmla="*/ 19007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8900" h="304800">
                <a:moveTo>
                  <a:pt x="15963" y="307488"/>
                </a:moveTo>
                <a:lnTo>
                  <a:pt x="1360873" y="19007"/>
                </a:lnTo>
              </a:path>
            </a:pathLst>
          </a:custGeom>
          <a:ln w="25400">
            <a:solidFill>
              <a:srgbClr val="3773D6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Freeform 320"/>
          <p:cNvSpPr/>
          <p:nvPr/>
        </p:nvSpPr>
        <p:spPr>
          <a:xfrm>
            <a:off x="6108700" y="3759200"/>
            <a:ext cx="63500" cy="76200"/>
          </a:xfrm>
          <a:custGeom>
            <a:avLst/>
            <a:gdLst>
              <a:gd name="connsiteX0" fmla="*/ 75881 w 63500"/>
              <a:gd name="connsiteY0" fmla="*/ 20075 h 76200"/>
              <a:gd name="connsiteX1" fmla="*/ 75881 w 63500"/>
              <a:gd name="connsiteY1" fmla="*/ 82936 h 76200"/>
              <a:gd name="connsiteX2" fmla="*/ 13018 w 63500"/>
              <a:gd name="connsiteY2" fmla="*/ 82936 h 76200"/>
              <a:gd name="connsiteX3" fmla="*/ 13018 w 63500"/>
              <a:gd name="connsiteY3" fmla="*/ 20075 h 76200"/>
              <a:gd name="connsiteX4" fmla="*/ 75881 w 63500"/>
              <a:gd name="connsiteY4" fmla="*/ 20075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76200">
                <a:moveTo>
                  <a:pt x="75881" y="20075"/>
                </a:moveTo>
                <a:cubicBezTo>
                  <a:pt x="93239" y="37433"/>
                  <a:pt x="93239" y="65578"/>
                  <a:pt x="75881" y="82936"/>
                </a:cubicBezTo>
                <a:cubicBezTo>
                  <a:pt x="58522" y="100296"/>
                  <a:pt x="30378" y="100296"/>
                  <a:pt x="13018" y="82936"/>
                </a:cubicBezTo>
                <a:cubicBezTo>
                  <a:pt x="-4339" y="65578"/>
                  <a:pt x="-4339" y="37433"/>
                  <a:pt x="13018" y="20075"/>
                </a:cubicBezTo>
                <a:cubicBezTo>
                  <a:pt x="30378" y="2715"/>
                  <a:pt x="58522" y="2715"/>
                  <a:pt x="75881" y="20075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Freeform 321"/>
          <p:cNvSpPr/>
          <p:nvPr/>
        </p:nvSpPr>
        <p:spPr>
          <a:xfrm>
            <a:off x="6108700" y="3759200"/>
            <a:ext cx="63500" cy="76200"/>
          </a:xfrm>
          <a:custGeom>
            <a:avLst/>
            <a:gdLst>
              <a:gd name="connsiteX0" fmla="*/ 75881 w 63500"/>
              <a:gd name="connsiteY0" fmla="*/ 20074 h 76200"/>
              <a:gd name="connsiteX1" fmla="*/ 75881 w 63500"/>
              <a:gd name="connsiteY1" fmla="*/ 82936 h 76200"/>
              <a:gd name="connsiteX2" fmla="*/ 13018 w 63500"/>
              <a:gd name="connsiteY2" fmla="*/ 82936 h 76200"/>
              <a:gd name="connsiteX3" fmla="*/ 13018 w 63500"/>
              <a:gd name="connsiteY3" fmla="*/ 20074 h 76200"/>
              <a:gd name="connsiteX4" fmla="*/ 75881 w 63500"/>
              <a:gd name="connsiteY4" fmla="*/ 20074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" h="76200">
                <a:moveTo>
                  <a:pt x="75881" y="20074"/>
                </a:moveTo>
                <a:cubicBezTo>
                  <a:pt x="93239" y="37432"/>
                  <a:pt x="93239" y="65577"/>
                  <a:pt x="75881" y="82936"/>
                </a:cubicBezTo>
                <a:cubicBezTo>
                  <a:pt x="58522" y="100294"/>
                  <a:pt x="30377" y="100294"/>
                  <a:pt x="13018" y="82936"/>
                </a:cubicBezTo>
                <a:cubicBezTo>
                  <a:pt x="-4339" y="65577"/>
                  <a:pt x="-4339" y="37432"/>
                  <a:pt x="13018" y="20074"/>
                </a:cubicBezTo>
                <a:cubicBezTo>
                  <a:pt x="30377" y="2715"/>
                  <a:pt x="58522" y="2715"/>
                  <a:pt x="75881" y="20074"/>
                </a:cubicBez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Freeform 322"/>
          <p:cNvSpPr/>
          <p:nvPr/>
        </p:nvSpPr>
        <p:spPr>
          <a:xfrm>
            <a:off x="7988300" y="4978400"/>
            <a:ext cx="546100" cy="990600"/>
          </a:xfrm>
          <a:custGeom>
            <a:avLst/>
            <a:gdLst>
              <a:gd name="connsiteX0" fmla="*/ 552987 w 546100"/>
              <a:gd name="connsiteY0" fmla="*/ 19324 h 990600"/>
              <a:gd name="connsiteX1" fmla="*/ 28850 w 546100"/>
              <a:gd name="connsiteY1" fmla="*/ 989028 h 990600"/>
              <a:gd name="connsiteX2" fmla="*/ 22799 w 546100"/>
              <a:gd name="connsiteY2" fmla="*/ 1000219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100" h="990600">
                <a:moveTo>
                  <a:pt x="552987" y="19324"/>
                </a:moveTo>
                <a:lnTo>
                  <a:pt x="28850" y="989028"/>
                </a:lnTo>
                <a:lnTo>
                  <a:pt x="22799" y="1000219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4" name="Picture 3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55280" y="5935980"/>
            <a:ext cx="99060" cy="114300"/>
          </a:xfrm>
          <a:prstGeom prst="rect">
            <a:avLst/>
          </a:prstGeom>
        </p:spPr>
      </p:pic>
      <p:sp>
        <p:nvSpPr>
          <p:cNvPr id="8" name="Freeform 324"/>
          <p:cNvSpPr/>
          <p:nvPr/>
        </p:nvSpPr>
        <p:spPr>
          <a:xfrm>
            <a:off x="7835900" y="2247900"/>
            <a:ext cx="1155700" cy="3683000"/>
          </a:xfrm>
          <a:custGeom>
            <a:avLst/>
            <a:gdLst>
              <a:gd name="connsiteX0" fmla="*/ 1161080 w 1155700"/>
              <a:gd name="connsiteY0" fmla="*/ 20186 h 3683000"/>
              <a:gd name="connsiteX1" fmla="*/ 24676 w 1155700"/>
              <a:gd name="connsiteY1" fmla="*/ 3677028 h 3683000"/>
              <a:gd name="connsiteX2" fmla="*/ 20901 w 1155700"/>
              <a:gd name="connsiteY2" fmla="*/ 3689173 h 368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55700" h="3683000">
                <a:moveTo>
                  <a:pt x="1161080" y="20186"/>
                </a:moveTo>
                <a:lnTo>
                  <a:pt x="24676" y="3677028"/>
                </a:lnTo>
                <a:lnTo>
                  <a:pt x="20901" y="368917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6" name="Picture 3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2880" y="5897880"/>
            <a:ext cx="99060" cy="114300"/>
          </a:xfrm>
          <a:prstGeom prst="rect">
            <a:avLst/>
          </a:prstGeom>
        </p:spPr>
      </p:pic>
      <p:sp>
        <p:nvSpPr>
          <p:cNvPr id="9" name="Freeform 326"/>
          <p:cNvSpPr/>
          <p:nvPr/>
        </p:nvSpPr>
        <p:spPr>
          <a:xfrm>
            <a:off x="3733800" y="2857500"/>
            <a:ext cx="1028700" cy="990600"/>
          </a:xfrm>
          <a:custGeom>
            <a:avLst/>
            <a:gdLst>
              <a:gd name="connsiteX0" fmla="*/ 1031136 w 1028700"/>
              <a:gd name="connsiteY0" fmla="*/ 997324 h 990600"/>
              <a:gd name="connsiteX1" fmla="*/ 1021981 w 1028700"/>
              <a:gd name="connsiteY1" fmla="*/ 988521 h 990600"/>
              <a:gd name="connsiteX2" fmla="*/ 13345 w 1028700"/>
              <a:gd name="connsiteY2" fmla="*/ 18679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28700" h="990600">
                <a:moveTo>
                  <a:pt x="1031136" y="997324"/>
                </a:moveTo>
                <a:lnTo>
                  <a:pt x="1021981" y="988521"/>
                </a:lnTo>
                <a:lnTo>
                  <a:pt x="13345" y="18679"/>
                </a:lnTo>
              </a:path>
            </a:pathLst>
          </a:custGeom>
          <a:ln w="25400">
            <a:solidFill>
              <a:srgbClr val="9E9E9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8" name="Picture 3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8679" y="3764279"/>
            <a:ext cx="137160" cy="152400"/>
          </a:xfrm>
          <a:prstGeom prst="rect">
            <a:avLst/>
          </a:prstGeom>
        </p:spPr>
      </p:pic>
      <p:sp>
        <p:nvSpPr>
          <p:cNvPr id="10" name="Freeform 328"/>
          <p:cNvSpPr/>
          <p:nvPr/>
        </p:nvSpPr>
        <p:spPr>
          <a:xfrm>
            <a:off x="7264400" y="1816100"/>
            <a:ext cx="749300" cy="2362200"/>
          </a:xfrm>
          <a:custGeom>
            <a:avLst/>
            <a:gdLst>
              <a:gd name="connsiteX0" fmla="*/ 19267 w 749300"/>
              <a:gd name="connsiteY0" fmla="*/ 2362578 h 2362200"/>
              <a:gd name="connsiteX1" fmla="*/ 23070 w 749300"/>
              <a:gd name="connsiteY1" fmla="*/ 2350460 h 2362200"/>
              <a:gd name="connsiteX2" fmla="*/ 756518 w 749300"/>
              <a:gd name="connsiteY2" fmla="*/ 13082 h 2362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9300" h="2362200">
                <a:moveTo>
                  <a:pt x="19267" y="2362578"/>
                </a:moveTo>
                <a:lnTo>
                  <a:pt x="23070" y="2350460"/>
                </a:lnTo>
                <a:lnTo>
                  <a:pt x="756518" y="13082"/>
                </a:lnTo>
              </a:path>
            </a:pathLst>
          </a:custGeom>
          <a:ln w="25400">
            <a:solidFill>
              <a:srgbClr val="9E9E9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0" name="Picture 3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23759" y="4107179"/>
            <a:ext cx="129539" cy="152400"/>
          </a:xfrm>
          <a:prstGeom prst="rect">
            <a:avLst/>
          </a:prstGeom>
        </p:spPr>
      </p:pic>
      <p:sp>
        <p:nvSpPr>
          <p:cNvPr id="11" name="Freeform 330"/>
          <p:cNvSpPr/>
          <p:nvPr/>
        </p:nvSpPr>
        <p:spPr>
          <a:xfrm>
            <a:off x="8115300" y="1816100"/>
            <a:ext cx="114300" cy="457200"/>
          </a:xfrm>
          <a:custGeom>
            <a:avLst/>
            <a:gdLst>
              <a:gd name="connsiteX0" fmla="*/ 120871 w 114300"/>
              <a:gd name="connsiteY0" fmla="*/ 468924 h 457200"/>
              <a:gd name="connsiteX1" fmla="*/ 118195 w 114300"/>
              <a:gd name="connsiteY1" fmla="*/ 456509 h 457200"/>
              <a:gd name="connsiteX2" fmla="*/ 22556 w 114300"/>
              <a:gd name="connsiteY2" fmla="*/ 12942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" h="457200">
                <a:moveTo>
                  <a:pt x="120871" y="468924"/>
                </a:moveTo>
                <a:lnTo>
                  <a:pt x="118195" y="456509"/>
                </a:lnTo>
                <a:lnTo>
                  <a:pt x="22556" y="12942"/>
                </a:lnTo>
              </a:path>
            </a:pathLst>
          </a:custGeom>
          <a:ln w="25399">
            <a:solidFill>
              <a:srgbClr val="9E9E9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2" name="Picture 33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45780" y="2217420"/>
            <a:ext cx="137160" cy="144780"/>
          </a:xfrm>
          <a:prstGeom prst="rect">
            <a:avLst/>
          </a:prstGeom>
        </p:spPr>
      </p:pic>
      <p:sp>
        <p:nvSpPr>
          <p:cNvPr id="12" name="Freeform 332"/>
          <p:cNvSpPr/>
          <p:nvPr/>
        </p:nvSpPr>
        <p:spPr>
          <a:xfrm>
            <a:off x="6591300" y="1803400"/>
            <a:ext cx="1282700" cy="1435100"/>
          </a:xfrm>
          <a:custGeom>
            <a:avLst/>
            <a:gdLst>
              <a:gd name="connsiteX0" fmla="*/ 18897 w 1282700"/>
              <a:gd name="connsiteY0" fmla="*/ 1441332 h 1435100"/>
              <a:gd name="connsiteX1" fmla="*/ 27396 w 1282700"/>
              <a:gd name="connsiteY1" fmla="*/ 1431896 h 1435100"/>
              <a:gd name="connsiteX2" fmla="*/ 1294274 w 1282700"/>
              <a:gd name="connsiteY2" fmla="*/ 25145 h 14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2700" h="1435100">
                <a:moveTo>
                  <a:pt x="18897" y="1441332"/>
                </a:moveTo>
                <a:lnTo>
                  <a:pt x="27396" y="1431896"/>
                </a:lnTo>
                <a:lnTo>
                  <a:pt x="1294274" y="25145"/>
                </a:lnTo>
              </a:path>
            </a:pathLst>
          </a:custGeom>
          <a:ln w="25400">
            <a:solidFill>
              <a:srgbClr val="9E9E9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4" name="Picture 3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45580" y="3154680"/>
            <a:ext cx="137160" cy="152400"/>
          </a:xfrm>
          <a:prstGeom prst="rect">
            <a:avLst/>
          </a:prstGeom>
        </p:spPr>
      </p:pic>
      <p:sp>
        <p:nvSpPr>
          <p:cNvPr id="13" name="Freeform 334"/>
          <p:cNvSpPr/>
          <p:nvPr/>
        </p:nvSpPr>
        <p:spPr>
          <a:xfrm>
            <a:off x="6731000" y="2946400"/>
            <a:ext cx="812800" cy="2971800"/>
          </a:xfrm>
          <a:custGeom>
            <a:avLst/>
            <a:gdLst>
              <a:gd name="connsiteX0" fmla="*/ 13284 w 812800"/>
              <a:gd name="connsiteY0" fmla="*/ 20033 h 2971800"/>
              <a:gd name="connsiteX1" fmla="*/ 820019 w 812800"/>
              <a:gd name="connsiteY1" fmla="*/ 2966797 h 2971800"/>
              <a:gd name="connsiteX2" fmla="*/ 823377 w 812800"/>
              <a:gd name="connsiteY2" fmla="*/ 2979061 h 2971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2800" h="2971800">
                <a:moveTo>
                  <a:pt x="13284" y="20033"/>
                </a:moveTo>
                <a:lnTo>
                  <a:pt x="820019" y="2966797"/>
                </a:lnTo>
                <a:lnTo>
                  <a:pt x="823377" y="297906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6" name="Picture 33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8080" y="5890260"/>
            <a:ext cx="99060" cy="106680"/>
          </a:xfrm>
          <a:prstGeom prst="rect">
            <a:avLst/>
          </a:prstGeom>
        </p:spPr>
      </p:pic>
      <p:sp>
        <p:nvSpPr>
          <p:cNvPr id="14" name="Freeform 336"/>
          <p:cNvSpPr/>
          <p:nvPr/>
        </p:nvSpPr>
        <p:spPr>
          <a:xfrm>
            <a:off x="7442200" y="5105400"/>
            <a:ext cx="2070100" cy="1041400"/>
          </a:xfrm>
          <a:custGeom>
            <a:avLst/>
            <a:gdLst>
              <a:gd name="connsiteX0" fmla="*/ 12777 w 2070100"/>
              <a:gd name="connsiteY0" fmla="*/ 16311 h 1041400"/>
              <a:gd name="connsiteX1" fmla="*/ 24134 w 2070100"/>
              <a:gd name="connsiteY1" fmla="*/ 21995 h 1041400"/>
              <a:gd name="connsiteX2" fmla="*/ 2077202 w 2070100"/>
              <a:gd name="connsiteY2" fmla="*/ 1049530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70100" h="1041400">
                <a:moveTo>
                  <a:pt x="12777" y="16311"/>
                </a:moveTo>
                <a:lnTo>
                  <a:pt x="24134" y="21995"/>
                </a:lnTo>
                <a:lnTo>
                  <a:pt x="2077202" y="1049530"/>
                </a:lnTo>
              </a:path>
            </a:pathLst>
          </a:custGeom>
          <a:ln w="25400">
            <a:solidFill>
              <a:srgbClr val="9E9E9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8" name="Picture 33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76159" y="5074920"/>
            <a:ext cx="144780" cy="121920"/>
          </a:xfrm>
          <a:prstGeom prst="rect">
            <a:avLst/>
          </a:prstGeom>
        </p:spPr>
      </p:pic>
      <p:sp>
        <p:nvSpPr>
          <p:cNvPr id="15" name="Freeform 338"/>
          <p:cNvSpPr/>
          <p:nvPr/>
        </p:nvSpPr>
        <p:spPr>
          <a:xfrm>
            <a:off x="8178800" y="5295900"/>
            <a:ext cx="1371600" cy="825500"/>
          </a:xfrm>
          <a:custGeom>
            <a:avLst/>
            <a:gdLst>
              <a:gd name="connsiteX0" fmla="*/ 16833 w 1371600"/>
              <a:gd name="connsiteY0" fmla="*/ 17670 h 825500"/>
              <a:gd name="connsiteX1" fmla="*/ 27742 w 1371600"/>
              <a:gd name="connsiteY1" fmla="*/ 24173 h 825500"/>
              <a:gd name="connsiteX2" fmla="*/ 1381931 w 1371600"/>
              <a:gd name="connsiteY2" fmla="*/ 83148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71600" h="825500">
                <a:moveTo>
                  <a:pt x="16833" y="17670"/>
                </a:moveTo>
                <a:lnTo>
                  <a:pt x="27742" y="24173"/>
                </a:lnTo>
                <a:lnTo>
                  <a:pt x="1381931" y="831480"/>
                </a:lnTo>
              </a:path>
            </a:pathLst>
          </a:custGeom>
          <a:ln w="25400">
            <a:solidFill>
              <a:srgbClr val="9E9E9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0" name="Picture 34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7680" y="5265420"/>
            <a:ext cx="160020" cy="121920"/>
          </a:xfrm>
          <a:prstGeom prst="rect">
            <a:avLst/>
          </a:prstGeom>
        </p:spPr>
      </p:pic>
      <p:sp>
        <p:nvSpPr>
          <p:cNvPr id="16" name="Freeform 340"/>
          <p:cNvSpPr/>
          <p:nvPr/>
        </p:nvSpPr>
        <p:spPr>
          <a:xfrm>
            <a:off x="8216900" y="5892800"/>
            <a:ext cx="1295400" cy="330200"/>
          </a:xfrm>
          <a:custGeom>
            <a:avLst/>
            <a:gdLst>
              <a:gd name="connsiteX0" fmla="*/ 15162 w 1295400"/>
              <a:gd name="connsiteY0" fmla="*/ 18988 h 330200"/>
              <a:gd name="connsiteX1" fmla="*/ 27502 w 1295400"/>
              <a:gd name="connsiteY1" fmla="*/ 21990 h 330200"/>
              <a:gd name="connsiteX2" fmla="*/ 1301930 w 1295400"/>
              <a:gd name="connsiteY2" fmla="*/ 331946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5400" h="330200">
                <a:moveTo>
                  <a:pt x="15162" y="18988"/>
                </a:moveTo>
                <a:lnTo>
                  <a:pt x="27502" y="21990"/>
                </a:lnTo>
                <a:lnTo>
                  <a:pt x="1301930" y="331946"/>
                </a:lnTo>
              </a:path>
            </a:pathLst>
          </a:custGeom>
          <a:ln w="25400">
            <a:solidFill>
              <a:srgbClr val="9E9E9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2" name="Picture 34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45780" y="5852160"/>
            <a:ext cx="137160" cy="129539"/>
          </a:xfrm>
          <a:prstGeom prst="rect">
            <a:avLst/>
          </a:prstGeom>
        </p:spPr>
      </p:pic>
      <p:sp>
        <p:nvSpPr>
          <p:cNvPr id="17" name="Freeform 342"/>
          <p:cNvSpPr/>
          <p:nvPr/>
        </p:nvSpPr>
        <p:spPr>
          <a:xfrm>
            <a:off x="6972300" y="5143500"/>
            <a:ext cx="2552700" cy="1041400"/>
          </a:xfrm>
          <a:custGeom>
            <a:avLst/>
            <a:gdLst>
              <a:gd name="connsiteX0" fmla="*/ 15640 w 2552700"/>
              <a:gd name="connsiteY0" fmla="*/ 15377 h 1041400"/>
              <a:gd name="connsiteX1" fmla="*/ 27401 w 2552700"/>
              <a:gd name="connsiteY1" fmla="*/ 20171 h 1041400"/>
              <a:gd name="connsiteX2" fmla="*/ 2560759 w 2552700"/>
              <a:gd name="connsiteY2" fmla="*/ 1052790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2700" h="1041400">
                <a:moveTo>
                  <a:pt x="15640" y="15377"/>
                </a:moveTo>
                <a:lnTo>
                  <a:pt x="27401" y="20171"/>
                </a:lnTo>
                <a:lnTo>
                  <a:pt x="2560759" y="1052790"/>
                </a:lnTo>
              </a:path>
            </a:pathLst>
          </a:custGeom>
          <a:ln w="25400">
            <a:solidFill>
              <a:srgbClr val="9E9E9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4" name="Picture 34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903720" y="5097780"/>
            <a:ext cx="144780" cy="137160"/>
          </a:xfrm>
          <a:prstGeom prst="rect">
            <a:avLst/>
          </a:prstGeom>
        </p:spPr>
      </p:pic>
      <p:sp>
        <p:nvSpPr>
          <p:cNvPr id="18" name="TextBox 344"/>
          <p:cNvSpPr txBox="1"/>
          <p:nvPr/>
        </p:nvSpPr>
        <p:spPr>
          <a:xfrm>
            <a:off x="673100" y="444500"/>
            <a:ext cx="5976087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Recursive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Tracing</a:t>
            </a:r>
            <a:endParaRPr lang="en-US" altLang="zh-CN" sz="4800" spc="8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345" name="TextBox 345"/>
          <p:cNvSpPr txBox="1"/>
          <p:nvPr/>
        </p:nvSpPr>
        <p:spPr>
          <a:xfrm>
            <a:off x="6756400" y="1420616"/>
            <a:ext cx="2021611" cy="335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secondary</a:t>
            </a:r>
            <a:r>
              <a:rPr lang="en-US" altLang="zh-CN" sz="2200" spc="-1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rays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346" name="TextBox 346"/>
          <p:cNvSpPr txBox="1"/>
          <p:nvPr/>
        </p:nvSpPr>
        <p:spPr>
          <a:xfrm>
            <a:off x="2921000" y="2398516"/>
            <a:ext cx="1524167" cy="335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primary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ray</a:t>
            </a:r>
            <a:endParaRPr lang="en-US" altLang="zh-CN" sz="2200" spc="-5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347" name="TextBox 347"/>
          <p:cNvSpPr txBox="1"/>
          <p:nvPr/>
        </p:nvSpPr>
        <p:spPr>
          <a:xfrm>
            <a:off x="1600200" y="5040116"/>
            <a:ext cx="1261037" cy="335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eye</a:t>
            </a:r>
            <a:r>
              <a:rPr lang="en-US" altLang="zh-CN" sz="2200" spc="-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point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348" name="TextBox 348"/>
          <p:cNvSpPr txBox="1"/>
          <p:nvPr/>
        </p:nvSpPr>
        <p:spPr>
          <a:xfrm>
            <a:off x="3340100" y="5880856"/>
            <a:ext cx="8020151" cy="4568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36000"/>
              </a:lnSpc>
              <a:tabLst>
                <a:tab pos="6324600" algn="l"/>
              </a:tabLst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image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plane	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shadow</a:t>
            </a:r>
            <a:r>
              <a:rPr lang="en-US" altLang="zh-CN" sz="2200" spc="-4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rays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349" name="TextBox 349"/>
          <p:cNvSpPr txBox="1"/>
          <p:nvPr/>
        </p:nvSpPr>
        <p:spPr>
          <a:xfrm>
            <a:off x="5791200" y="6424416"/>
            <a:ext cx="1555838" cy="3352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light</a:t>
            </a:r>
            <a:r>
              <a:rPr lang="en-US" altLang="zh-CN" sz="2200" spc="-1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source</a:t>
            </a:r>
            <a:endParaRPr lang="en-US" altLang="zh-CN" sz="2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350" name="TextBox 350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000"/>
              </a:lnSpc>
              <a:tabLst>
                <a:tab pos="61341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18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Picture 3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6980" y="1722120"/>
            <a:ext cx="8001000" cy="6842759"/>
          </a:xfrm>
          <a:prstGeom prst="rect">
            <a:avLst/>
          </a:prstGeom>
        </p:spPr>
      </p:pic>
      <p:sp>
        <p:nvSpPr>
          <p:cNvPr id="2" name="TextBox 352"/>
          <p:cNvSpPr txBox="1"/>
          <p:nvPr/>
        </p:nvSpPr>
        <p:spPr>
          <a:xfrm>
            <a:off x="673100" y="444500"/>
            <a:ext cx="5976087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Recursive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Tracing</a:t>
            </a:r>
            <a:endParaRPr lang="en-US" altLang="zh-CN" sz="4800" spc="8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353" name="TextBox 353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000"/>
              </a:lnSpc>
              <a:tabLst>
                <a:tab pos="61341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19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TextBox 354"/>
          <p:cNvSpPr txBox="1"/>
          <p:nvPr/>
        </p:nvSpPr>
        <p:spPr>
          <a:xfrm>
            <a:off x="2692400" y="4394200"/>
            <a:ext cx="7756011" cy="970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5600" spc="1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Ray-Surface</a:t>
            </a:r>
            <a:r>
              <a:rPr lang="en-US" altLang="zh-CN" sz="5600" spc="17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56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Intersection</a:t>
            </a:r>
            <a:endParaRPr lang="en-US" altLang="zh-CN" sz="5600" spc="16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Freeform 355"/>
          <p:cNvSpPr/>
          <p:nvPr/>
        </p:nvSpPr>
        <p:spPr>
          <a:xfrm>
            <a:off x="2768600" y="7327900"/>
            <a:ext cx="12700" cy="698500"/>
          </a:xfrm>
          <a:custGeom>
            <a:avLst/>
            <a:gdLst>
              <a:gd name="connsiteX0" fmla="*/ 20686 w 12700"/>
              <a:gd name="connsiteY0" fmla="*/ 15279 h 698500"/>
              <a:gd name="connsiteX1" fmla="*/ 20686 w 12700"/>
              <a:gd name="connsiteY1" fmla="*/ 27979 h 698500"/>
              <a:gd name="connsiteX2" fmla="*/ 20686 w 12700"/>
              <a:gd name="connsiteY2" fmla="*/ 702537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" h="698500">
                <a:moveTo>
                  <a:pt x="20686" y="15279"/>
                </a:moveTo>
                <a:lnTo>
                  <a:pt x="20686" y="27979"/>
                </a:lnTo>
                <a:lnTo>
                  <a:pt x="20686" y="70253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7" name="Picture 3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12720" y="7246620"/>
            <a:ext cx="144780" cy="144780"/>
          </a:xfrm>
          <a:prstGeom prst="rect">
            <a:avLst/>
          </a:prstGeom>
        </p:spPr>
      </p:pic>
      <p:sp>
        <p:nvSpPr>
          <p:cNvPr id="2" name="Freeform 357"/>
          <p:cNvSpPr/>
          <p:nvPr/>
        </p:nvSpPr>
        <p:spPr>
          <a:xfrm>
            <a:off x="3416300" y="7327900"/>
            <a:ext cx="12700" cy="698500"/>
          </a:xfrm>
          <a:custGeom>
            <a:avLst/>
            <a:gdLst>
              <a:gd name="connsiteX0" fmla="*/ 22526 w 12700"/>
              <a:gd name="connsiteY0" fmla="*/ 15279 h 698500"/>
              <a:gd name="connsiteX1" fmla="*/ 22526 w 12700"/>
              <a:gd name="connsiteY1" fmla="*/ 27979 h 698500"/>
              <a:gd name="connsiteX2" fmla="*/ 22526 w 12700"/>
              <a:gd name="connsiteY2" fmla="*/ 702537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" h="698500">
                <a:moveTo>
                  <a:pt x="22526" y="15279"/>
                </a:moveTo>
                <a:lnTo>
                  <a:pt x="22526" y="27979"/>
                </a:lnTo>
                <a:lnTo>
                  <a:pt x="22526" y="70253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9" name="Picture 3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420" y="7246620"/>
            <a:ext cx="144780" cy="144780"/>
          </a:xfrm>
          <a:prstGeom prst="rect">
            <a:avLst/>
          </a:prstGeom>
        </p:spPr>
      </p:pic>
      <p:sp>
        <p:nvSpPr>
          <p:cNvPr id="3" name="Freeform 359"/>
          <p:cNvSpPr/>
          <p:nvPr/>
        </p:nvSpPr>
        <p:spPr>
          <a:xfrm>
            <a:off x="5156200" y="7327900"/>
            <a:ext cx="12700" cy="698500"/>
          </a:xfrm>
          <a:custGeom>
            <a:avLst/>
            <a:gdLst>
              <a:gd name="connsiteX0" fmla="*/ 20322 w 12700"/>
              <a:gd name="connsiteY0" fmla="*/ 15279 h 698500"/>
              <a:gd name="connsiteX1" fmla="*/ 20322 w 12700"/>
              <a:gd name="connsiteY1" fmla="*/ 27979 h 698500"/>
              <a:gd name="connsiteX2" fmla="*/ 20322 w 12700"/>
              <a:gd name="connsiteY2" fmla="*/ 702537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" h="698500">
                <a:moveTo>
                  <a:pt x="20322" y="15279"/>
                </a:moveTo>
                <a:lnTo>
                  <a:pt x="20322" y="27979"/>
                </a:lnTo>
                <a:lnTo>
                  <a:pt x="20322" y="70253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1" name="Picture 36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7780" y="7246620"/>
            <a:ext cx="137160" cy="144780"/>
          </a:xfrm>
          <a:prstGeom prst="rect">
            <a:avLst/>
          </a:prstGeom>
        </p:spPr>
      </p:pic>
      <p:sp>
        <p:nvSpPr>
          <p:cNvPr id="4" name="Freeform 361"/>
          <p:cNvSpPr/>
          <p:nvPr/>
        </p:nvSpPr>
        <p:spPr>
          <a:xfrm>
            <a:off x="6896100" y="7327900"/>
            <a:ext cx="12700" cy="698500"/>
          </a:xfrm>
          <a:custGeom>
            <a:avLst/>
            <a:gdLst>
              <a:gd name="connsiteX0" fmla="*/ 18119 w 12700"/>
              <a:gd name="connsiteY0" fmla="*/ 15279 h 698500"/>
              <a:gd name="connsiteX1" fmla="*/ 18119 w 12700"/>
              <a:gd name="connsiteY1" fmla="*/ 27979 h 698500"/>
              <a:gd name="connsiteX2" fmla="*/ 18119 w 12700"/>
              <a:gd name="connsiteY2" fmla="*/ 702537 h 69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700" h="698500">
                <a:moveTo>
                  <a:pt x="18119" y="15279"/>
                </a:moveTo>
                <a:lnTo>
                  <a:pt x="18119" y="27979"/>
                </a:lnTo>
                <a:lnTo>
                  <a:pt x="18119" y="70253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3" name="Picture 3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759" y="7246620"/>
            <a:ext cx="129539" cy="144780"/>
          </a:xfrm>
          <a:prstGeom prst="rect">
            <a:avLst/>
          </a:prstGeom>
        </p:spPr>
      </p:pic>
      <p:sp>
        <p:nvSpPr>
          <p:cNvPr id="5" name="Freeform 363"/>
          <p:cNvSpPr/>
          <p:nvPr/>
        </p:nvSpPr>
        <p:spPr>
          <a:xfrm>
            <a:off x="2603500" y="6680200"/>
            <a:ext cx="342900" cy="368300"/>
          </a:xfrm>
          <a:custGeom>
            <a:avLst/>
            <a:gdLst>
              <a:gd name="connsiteX0" fmla="*/ 152568 w 342900"/>
              <a:gd name="connsiteY0" fmla="*/ 104296 h 368300"/>
              <a:gd name="connsiteX1" fmla="*/ 152568 w 342900"/>
              <a:gd name="connsiteY1" fmla="*/ 13562 h 368300"/>
              <a:gd name="connsiteX2" fmla="*/ 19681 w 342900"/>
              <a:gd name="connsiteY2" fmla="*/ 19992 h 368300"/>
              <a:gd name="connsiteX3" fmla="*/ 19681 w 342900"/>
              <a:gd name="connsiteY3" fmla="*/ 57499 h 368300"/>
              <a:gd name="connsiteX4" fmla="*/ 75050 w 342900"/>
              <a:gd name="connsiteY4" fmla="*/ 88935 h 368300"/>
              <a:gd name="connsiteX5" fmla="*/ 75050 w 342900"/>
              <a:gd name="connsiteY5" fmla="*/ 336490 h 368300"/>
              <a:gd name="connsiteX6" fmla="*/ 19681 w 342900"/>
              <a:gd name="connsiteY6" fmla="*/ 336490 h 368300"/>
              <a:gd name="connsiteX7" fmla="*/ 19681 w 342900"/>
              <a:gd name="connsiteY7" fmla="*/ 374355 h 368300"/>
              <a:gd name="connsiteX8" fmla="*/ 120775 w 342900"/>
              <a:gd name="connsiteY8" fmla="*/ 371854 h 368300"/>
              <a:gd name="connsiteX9" fmla="*/ 231156 w 342900"/>
              <a:gd name="connsiteY9" fmla="*/ 374355 h 368300"/>
              <a:gd name="connsiteX10" fmla="*/ 231156 w 342900"/>
              <a:gd name="connsiteY10" fmla="*/ 336490 h 368300"/>
              <a:gd name="connsiteX11" fmla="*/ 161498 w 342900"/>
              <a:gd name="connsiteY11" fmla="*/ 336490 h 368300"/>
              <a:gd name="connsiteX12" fmla="*/ 161498 w 342900"/>
              <a:gd name="connsiteY12" fmla="*/ 196459 h 368300"/>
              <a:gd name="connsiteX13" fmla="*/ 261877 w 342900"/>
              <a:gd name="connsiteY13" fmla="*/ 42497 h 368300"/>
              <a:gd name="connsiteX14" fmla="*/ 246517 w 342900"/>
              <a:gd name="connsiteY14" fmla="*/ 79291 h 368300"/>
              <a:gd name="connsiteX15" fmla="*/ 295456 w 342900"/>
              <a:gd name="connsiteY15" fmla="*/ 128229 h 368300"/>
              <a:gd name="connsiteX16" fmla="*/ 344396 w 342900"/>
              <a:gd name="connsiteY16" fmla="*/ 79291 h 368300"/>
              <a:gd name="connsiteX17" fmla="*/ 259377 w 342900"/>
              <a:gd name="connsiteY17" fmla="*/ 13562 h 368300"/>
              <a:gd name="connsiteX18" fmla="*/ 152568 w 342900"/>
              <a:gd name="connsiteY18" fmla="*/ 104296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2900" h="368300">
                <a:moveTo>
                  <a:pt x="152568" y="104296"/>
                </a:moveTo>
                <a:lnTo>
                  <a:pt x="152568" y="13562"/>
                </a:lnTo>
                <a:lnTo>
                  <a:pt x="19681" y="19992"/>
                </a:lnTo>
                <a:lnTo>
                  <a:pt x="19681" y="57499"/>
                </a:lnTo>
                <a:cubicBezTo>
                  <a:pt x="69335" y="57499"/>
                  <a:pt x="75050" y="57499"/>
                  <a:pt x="75050" y="88935"/>
                </a:cubicBezTo>
                <a:lnTo>
                  <a:pt x="75050" y="336490"/>
                </a:lnTo>
                <a:lnTo>
                  <a:pt x="19681" y="336490"/>
                </a:lnTo>
                <a:lnTo>
                  <a:pt x="19681" y="374355"/>
                </a:lnTo>
                <a:cubicBezTo>
                  <a:pt x="47544" y="373641"/>
                  <a:pt x="83624" y="371854"/>
                  <a:pt x="120775" y="371854"/>
                </a:cubicBezTo>
                <a:cubicBezTo>
                  <a:pt x="151138" y="371854"/>
                  <a:pt x="202578" y="371854"/>
                  <a:pt x="231156" y="374355"/>
                </a:cubicBezTo>
                <a:lnTo>
                  <a:pt x="231156" y="336490"/>
                </a:lnTo>
                <a:lnTo>
                  <a:pt x="161498" y="336490"/>
                </a:lnTo>
                <a:lnTo>
                  <a:pt x="161498" y="196459"/>
                </a:lnTo>
                <a:cubicBezTo>
                  <a:pt x="161498" y="140375"/>
                  <a:pt x="181503" y="42497"/>
                  <a:pt x="261877" y="42497"/>
                </a:cubicBezTo>
                <a:cubicBezTo>
                  <a:pt x="260805" y="43212"/>
                  <a:pt x="246517" y="56070"/>
                  <a:pt x="246517" y="79291"/>
                </a:cubicBezTo>
                <a:cubicBezTo>
                  <a:pt x="246517" y="112155"/>
                  <a:pt x="272237" y="128229"/>
                  <a:pt x="295456" y="128229"/>
                </a:cubicBezTo>
                <a:cubicBezTo>
                  <a:pt x="318676" y="128229"/>
                  <a:pt x="344396" y="111440"/>
                  <a:pt x="344396" y="79291"/>
                </a:cubicBezTo>
                <a:cubicBezTo>
                  <a:pt x="344396" y="36780"/>
                  <a:pt x="301172" y="13562"/>
                  <a:pt x="259377" y="13562"/>
                </a:cubicBezTo>
                <a:cubicBezTo>
                  <a:pt x="203292" y="13562"/>
                  <a:pt x="171144" y="53571"/>
                  <a:pt x="152568" y="104296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Freeform 364"/>
          <p:cNvSpPr/>
          <p:nvPr/>
        </p:nvSpPr>
        <p:spPr>
          <a:xfrm>
            <a:off x="3035300" y="6438900"/>
            <a:ext cx="203200" cy="812800"/>
          </a:xfrm>
          <a:custGeom>
            <a:avLst/>
            <a:gdLst>
              <a:gd name="connsiteX0" fmla="*/ 204445 w 203200"/>
              <a:gd name="connsiteY0" fmla="*/ 807840 h 812800"/>
              <a:gd name="connsiteX1" fmla="*/ 190870 w 203200"/>
              <a:gd name="connsiteY1" fmla="*/ 790336 h 812800"/>
              <a:gd name="connsiteX2" fmla="*/ 65129 w 203200"/>
              <a:gd name="connsiteY2" fmla="*/ 415254 h 812800"/>
              <a:gd name="connsiteX3" fmla="*/ 194086 w 203200"/>
              <a:gd name="connsiteY3" fmla="*/ 35884 h 812800"/>
              <a:gd name="connsiteX4" fmla="*/ 204445 w 203200"/>
              <a:gd name="connsiteY4" fmla="*/ 22310 h 812800"/>
              <a:gd name="connsiteX5" fmla="*/ 196587 w 203200"/>
              <a:gd name="connsiteY5" fmla="*/ 14451 h 812800"/>
              <a:gd name="connsiteX6" fmla="*/ 69058 w 203200"/>
              <a:gd name="connsiteY6" fmla="*/ 170557 h 812800"/>
              <a:gd name="connsiteX7" fmla="*/ 18690 w 203200"/>
              <a:gd name="connsiteY7" fmla="*/ 415254 h 812800"/>
              <a:gd name="connsiteX8" fmla="*/ 71559 w 203200"/>
              <a:gd name="connsiteY8" fmla="*/ 665309 h 812800"/>
              <a:gd name="connsiteX9" fmla="*/ 196587 w 203200"/>
              <a:gd name="connsiteY9" fmla="*/ 816056 h 812800"/>
              <a:gd name="connsiteX10" fmla="*/ 204445 w 203200"/>
              <a:gd name="connsiteY10" fmla="*/ 807840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3200" h="812800">
                <a:moveTo>
                  <a:pt x="204445" y="807840"/>
                </a:moveTo>
                <a:cubicBezTo>
                  <a:pt x="204445" y="805697"/>
                  <a:pt x="204445" y="803911"/>
                  <a:pt x="190870" y="790336"/>
                </a:cubicBezTo>
                <a:cubicBezTo>
                  <a:pt x="90849" y="689243"/>
                  <a:pt x="65129" y="537781"/>
                  <a:pt x="65129" y="415254"/>
                </a:cubicBezTo>
                <a:cubicBezTo>
                  <a:pt x="65129" y="275581"/>
                  <a:pt x="95493" y="136263"/>
                  <a:pt x="194086" y="35884"/>
                </a:cubicBezTo>
                <a:cubicBezTo>
                  <a:pt x="204445" y="26241"/>
                  <a:pt x="204445" y="24811"/>
                  <a:pt x="204445" y="22310"/>
                </a:cubicBezTo>
                <a:cubicBezTo>
                  <a:pt x="204445" y="16595"/>
                  <a:pt x="201230" y="14451"/>
                  <a:pt x="196587" y="14451"/>
                </a:cubicBezTo>
                <a:cubicBezTo>
                  <a:pt x="188371" y="14451"/>
                  <a:pt x="116211" y="68749"/>
                  <a:pt x="69058" y="170557"/>
                </a:cubicBezTo>
                <a:cubicBezTo>
                  <a:pt x="28336" y="258790"/>
                  <a:pt x="18690" y="347739"/>
                  <a:pt x="18690" y="415254"/>
                </a:cubicBezTo>
                <a:cubicBezTo>
                  <a:pt x="18690" y="477767"/>
                  <a:pt x="27264" y="574575"/>
                  <a:pt x="71559" y="665309"/>
                </a:cubicBezTo>
                <a:cubicBezTo>
                  <a:pt x="119427" y="763902"/>
                  <a:pt x="188371" y="816056"/>
                  <a:pt x="196587" y="816056"/>
                </a:cubicBezTo>
                <a:cubicBezTo>
                  <a:pt x="201230" y="816056"/>
                  <a:pt x="204445" y="813555"/>
                  <a:pt x="204445" y="807840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Freeform 365"/>
          <p:cNvSpPr/>
          <p:nvPr/>
        </p:nvSpPr>
        <p:spPr>
          <a:xfrm>
            <a:off x="3289300" y="6527800"/>
            <a:ext cx="254000" cy="533400"/>
          </a:xfrm>
          <a:custGeom>
            <a:avLst/>
            <a:gdLst>
              <a:gd name="connsiteX0" fmla="*/ 161563 w 254000"/>
              <a:gd name="connsiteY0" fmla="*/ 205971 h 533400"/>
              <a:gd name="connsiteX1" fmla="*/ 236937 w 254000"/>
              <a:gd name="connsiteY1" fmla="*/ 205971 h 533400"/>
              <a:gd name="connsiteX2" fmla="*/ 260874 w 254000"/>
              <a:gd name="connsiteY2" fmla="*/ 189895 h 533400"/>
              <a:gd name="connsiteX3" fmla="*/ 238366 w 254000"/>
              <a:gd name="connsiteY3" fmla="*/ 181322 h 533400"/>
              <a:gd name="connsiteX4" fmla="*/ 167993 w 254000"/>
              <a:gd name="connsiteY4" fmla="*/ 181322 h 533400"/>
              <a:gd name="connsiteX5" fmla="*/ 200858 w 254000"/>
              <a:gd name="connsiteY5" fmla="*/ 46649 h 533400"/>
              <a:gd name="connsiteX6" fmla="*/ 177638 w 254000"/>
              <a:gd name="connsiteY6" fmla="*/ 24858 h 533400"/>
              <a:gd name="connsiteX7" fmla="*/ 145488 w 254000"/>
              <a:gd name="connsiteY7" fmla="*/ 53793 h 533400"/>
              <a:gd name="connsiteX8" fmla="*/ 114410 w 254000"/>
              <a:gd name="connsiteY8" fmla="*/ 181322 h 533400"/>
              <a:gd name="connsiteX9" fmla="*/ 39037 w 254000"/>
              <a:gd name="connsiteY9" fmla="*/ 181322 h 533400"/>
              <a:gd name="connsiteX10" fmla="*/ 14745 w 254000"/>
              <a:gd name="connsiteY10" fmla="*/ 196326 h 533400"/>
              <a:gd name="connsiteX11" fmla="*/ 37250 w 254000"/>
              <a:gd name="connsiteY11" fmla="*/ 205971 h 533400"/>
              <a:gd name="connsiteX12" fmla="*/ 107980 w 254000"/>
              <a:gd name="connsiteY12" fmla="*/ 205971 h 533400"/>
              <a:gd name="connsiteX13" fmla="*/ 46894 w 254000"/>
              <a:gd name="connsiteY13" fmla="*/ 461741 h 533400"/>
              <a:gd name="connsiteX14" fmla="*/ 120840 w 254000"/>
              <a:gd name="connsiteY14" fmla="*/ 535685 h 533400"/>
              <a:gd name="connsiteX15" fmla="*/ 248006 w 254000"/>
              <a:gd name="connsiteY15" fmla="*/ 412087 h 533400"/>
              <a:gd name="connsiteX16" fmla="*/ 238366 w 254000"/>
              <a:gd name="connsiteY16" fmla="*/ 404228 h 533400"/>
              <a:gd name="connsiteX17" fmla="*/ 226578 w 254000"/>
              <a:gd name="connsiteY17" fmla="*/ 415303 h 533400"/>
              <a:gd name="connsiteX18" fmla="*/ 122269 w 254000"/>
              <a:gd name="connsiteY18" fmla="*/ 517824 h 533400"/>
              <a:gd name="connsiteX19" fmla="*/ 97264 w 254000"/>
              <a:gd name="connsiteY19" fmla="*/ 481031 h 533400"/>
              <a:gd name="connsiteX20" fmla="*/ 102264 w 254000"/>
              <a:gd name="connsiteY20" fmla="*/ 442450 h 533400"/>
              <a:gd name="connsiteX21" fmla="*/ 161563 w 254000"/>
              <a:gd name="connsiteY21" fmla="*/ 2059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4000" h="533400">
                <a:moveTo>
                  <a:pt x="161563" y="205971"/>
                </a:moveTo>
                <a:lnTo>
                  <a:pt x="236937" y="205971"/>
                </a:lnTo>
                <a:cubicBezTo>
                  <a:pt x="253009" y="205971"/>
                  <a:pt x="260874" y="205971"/>
                  <a:pt x="260874" y="189895"/>
                </a:cubicBezTo>
                <a:cubicBezTo>
                  <a:pt x="260874" y="181322"/>
                  <a:pt x="253009" y="181322"/>
                  <a:pt x="238366" y="181322"/>
                </a:cubicBezTo>
                <a:lnTo>
                  <a:pt x="167993" y="181322"/>
                </a:lnTo>
                <a:cubicBezTo>
                  <a:pt x="196928" y="67368"/>
                  <a:pt x="200858" y="51294"/>
                  <a:pt x="200858" y="46649"/>
                </a:cubicBezTo>
                <a:cubicBezTo>
                  <a:pt x="200858" y="32718"/>
                  <a:pt x="191212" y="24858"/>
                  <a:pt x="177638" y="24858"/>
                </a:cubicBezTo>
                <a:cubicBezTo>
                  <a:pt x="175138" y="24858"/>
                  <a:pt x="152633" y="25574"/>
                  <a:pt x="145488" y="53793"/>
                </a:cubicBezTo>
                <a:lnTo>
                  <a:pt x="114410" y="181322"/>
                </a:lnTo>
                <a:lnTo>
                  <a:pt x="39037" y="181322"/>
                </a:lnTo>
                <a:cubicBezTo>
                  <a:pt x="22961" y="181322"/>
                  <a:pt x="14745" y="181322"/>
                  <a:pt x="14745" y="196326"/>
                </a:cubicBezTo>
                <a:cubicBezTo>
                  <a:pt x="14745" y="205971"/>
                  <a:pt x="21175" y="205971"/>
                  <a:pt x="37250" y="205971"/>
                </a:cubicBezTo>
                <a:lnTo>
                  <a:pt x="107980" y="205971"/>
                </a:lnTo>
                <a:cubicBezTo>
                  <a:pt x="50110" y="433878"/>
                  <a:pt x="46894" y="447451"/>
                  <a:pt x="46894" y="461741"/>
                </a:cubicBezTo>
                <a:cubicBezTo>
                  <a:pt x="46894" y="504965"/>
                  <a:pt x="77260" y="535685"/>
                  <a:pt x="120840" y="535685"/>
                </a:cubicBezTo>
                <a:cubicBezTo>
                  <a:pt x="202286" y="535685"/>
                  <a:pt x="248006" y="418518"/>
                  <a:pt x="248006" y="412087"/>
                </a:cubicBezTo>
                <a:cubicBezTo>
                  <a:pt x="248006" y="404228"/>
                  <a:pt x="241580" y="404228"/>
                  <a:pt x="238366" y="404228"/>
                </a:cubicBezTo>
                <a:cubicBezTo>
                  <a:pt x="231221" y="404228"/>
                  <a:pt x="230507" y="406372"/>
                  <a:pt x="226578" y="415303"/>
                </a:cubicBezTo>
                <a:cubicBezTo>
                  <a:pt x="191927" y="498536"/>
                  <a:pt x="149418" y="517824"/>
                  <a:pt x="122269" y="517824"/>
                </a:cubicBezTo>
                <a:cubicBezTo>
                  <a:pt x="105479" y="517824"/>
                  <a:pt x="97264" y="507465"/>
                  <a:pt x="97264" y="481031"/>
                </a:cubicBezTo>
                <a:cubicBezTo>
                  <a:pt x="97264" y="461741"/>
                  <a:pt x="99049" y="456025"/>
                  <a:pt x="102264" y="442450"/>
                </a:cubicBezTo>
                <a:lnTo>
                  <a:pt x="161563" y="205971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Freeform 366"/>
          <p:cNvSpPr/>
          <p:nvPr/>
        </p:nvSpPr>
        <p:spPr>
          <a:xfrm>
            <a:off x="3606800" y="6438900"/>
            <a:ext cx="190500" cy="812800"/>
          </a:xfrm>
          <a:custGeom>
            <a:avLst/>
            <a:gdLst>
              <a:gd name="connsiteX0" fmla="*/ 200216 w 190500"/>
              <a:gd name="connsiteY0" fmla="*/ 415254 h 812800"/>
              <a:gd name="connsiteX1" fmla="*/ 147341 w 190500"/>
              <a:gd name="connsiteY1" fmla="*/ 165199 h 812800"/>
              <a:gd name="connsiteX2" fmla="*/ 22312 w 190500"/>
              <a:gd name="connsiteY2" fmla="*/ 14451 h 812800"/>
              <a:gd name="connsiteX3" fmla="*/ 14457 w 190500"/>
              <a:gd name="connsiteY3" fmla="*/ 22310 h 812800"/>
              <a:gd name="connsiteX4" fmla="*/ 29464 w 190500"/>
              <a:gd name="connsiteY4" fmla="*/ 40885 h 812800"/>
              <a:gd name="connsiteX5" fmla="*/ 153779 w 190500"/>
              <a:gd name="connsiteY5" fmla="*/ 415254 h 812800"/>
              <a:gd name="connsiteX6" fmla="*/ 24818 w 190500"/>
              <a:gd name="connsiteY6" fmla="*/ 794266 h 812800"/>
              <a:gd name="connsiteX7" fmla="*/ 14457 w 190500"/>
              <a:gd name="connsiteY7" fmla="*/ 807840 h 812800"/>
              <a:gd name="connsiteX8" fmla="*/ 22312 w 190500"/>
              <a:gd name="connsiteY8" fmla="*/ 816056 h 812800"/>
              <a:gd name="connsiteX9" fmla="*/ 149847 w 190500"/>
              <a:gd name="connsiteY9" fmla="*/ 659593 h 812800"/>
              <a:gd name="connsiteX10" fmla="*/ 200216 w 190500"/>
              <a:gd name="connsiteY10" fmla="*/ 415254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0500" h="812800">
                <a:moveTo>
                  <a:pt x="200216" y="415254"/>
                </a:moveTo>
                <a:cubicBezTo>
                  <a:pt x="200216" y="352740"/>
                  <a:pt x="191639" y="255576"/>
                  <a:pt x="147341" y="165199"/>
                </a:cubicBezTo>
                <a:cubicBezTo>
                  <a:pt x="99476" y="66605"/>
                  <a:pt x="30533" y="14451"/>
                  <a:pt x="22312" y="14451"/>
                </a:cubicBezTo>
                <a:cubicBezTo>
                  <a:pt x="17676" y="14451"/>
                  <a:pt x="14457" y="17667"/>
                  <a:pt x="14457" y="22310"/>
                </a:cubicBezTo>
                <a:cubicBezTo>
                  <a:pt x="14457" y="24811"/>
                  <a:pt x="14457" y="26241"/>
                  <a:pt x="29464" y="40885"/>
                </a:cubicBezTo>
                <a:cubicBezTo>
                  <a:pt x="108055" y="120189"/>
                  <a:pt x="153779" y="247717"/>
                  <a:pt x="153779" y="415254"/>
                </a:cubicBezTo>
                <a:cubicBezTo>
                  <a:pt x="153779" y="552427"/>
                  <a:pt x="124122" y="693529"/>
                  <a:pt x="24818" y="794266"/>
                </a:cubicBezTo>
                <a:cubicBezTo>
                  <a:pt x="14457" y="803911"/>
                  <a:pt x="14457" y="805697"/>
                  <a:pt x="14457" y="807840"/>
                </a:cubicBezTo>
                <a:cubicBezTo>
                  <a:pt x="14457" y="812841"/>
                  <a:pt x="17676" y="816056"/>
                  <a:pt x="22312" y="816056"/>
                </a:cubicBezTo>
                <a:cubicBezTo>
                  <a:pt x="30533" y="816056"/>
                  <a:pt x="102696" y="761402"/>
                  <a:pt x="149847" y="659593"/>
                </a:cubicBezTo>
                <a:cubicBezTo>
                  <a:pt x="190925" y="571359"/>
                  <a:pt x="200216" y="482412"/>
                  <a:pt x="200216" y="415254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8" name="Picture 36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5279" y="6751320"/>
            <a:ext cx="541020" cy="198120"/>
          </a:xfrm>
          <a:prstGeom prst="rect">
            <a:avLst/>
          </a:prstGeom>
        </p:spPr>
      </p:pic>
      <p:pic>
        <p:nvPicPr>
          <p:cNvPr id="369" name="Picture 3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0620" y="6675120"/>
            <a:ext cx="426720" cy="388620"/>
          </a:xfrm>
          <a:prstGeom prst="rect">
            <a:avLst/>
          </a:prstGeom>
        </p:spPr>
      </p:pic>
      <p:sp>
        <p:nvSpPr>
          <p:cNvPr id="6" name="Freeform 369"/>
          <p:cNvSpPr/>
          <p:nvPr/>
        </p:nvSpPr>
        <p:spPr>
          <a:xfrm>
            <a:off x="5626100" y="6565900"/>
            <a:ext cx="546100" cy="546100"/>
          </a:xfrm>
          <a:custGeom>
            <a:avLst/>
            <a:gdLst>
              <a:gd name="connsiteX0" fmla="*/ 297807 w 546100"/>
              <a:gd name="connsiteY0" fmla="*/ 304329 h 546100"/>
              <a:gd name="connsiteX1" fmla="*/ 521427 w 546100"/>
              <a:gd name="connsiteY1" fmla="*/ 304329 h 546100"/>
              <a:gd name="connsiteX2" fmla="*/ 547865 w 546100"/>
              <a:gd name="connsiteY2" fmla="*/ 288254 h 546100"/>
              <a:gd name="connsiteX3" fmla="*/ 521427 w 546100"/>
              <a:gd name="connsiteY3" fmla="*/ 272178 h 546100"/>
              <a:gd name="connsiteX4" fmla="*/ 297807 w 546100"/>
              <a:gd name="connsiteY4" fmla="*/ 272178 h 546100"/>
              <a:gd name="connsiteX5" fmla="*/ 297807 w 546100"/>
              <a:gd name="connsiteY5" fmla="*/ 47845 h 546100"/>
              <a:gd name="connsiteX6" fmla="*/ 281730 w 546100"/>
              <a:gd name="connsiteY6" fmla="*/ 21410 h 546100"/>
              <a:gd name="connsiteX7" fmla="*/ 265653 w 546100"/>
              <a:gd name="connsiteY7" fmla="*/ 47845 h 546100"/>
              <a:gd name="connsiteX8" fmla="*/ 265653 w 546100"/>
              <a:gd name="connsiteY8" fmla="*/ 272178 h 546100"/>
              <a:gd name="connsiteX9" fmla="*/ 40964 w 546100"/>
              <a:gd name="connsiteY9" fmla="*/ 272178 h 546100"/>
              <a:gd name="connsiteX10" fmla="*/ 14526 w 546100"/>
              <a:gd name="connsiteY10" fmla="*/ 288254 h 546100"/>
              <a:gd name="connsiteX11" fmla="*/ 40964 w 546100"/>
              <a:gd name="connsiteY11" fmla="*/ 304329 h 546100"/>
              <a:gd name="connsiteX12" fmla="*/ 265653 w 546100"/>
              <a:gd name="connsiteY12" fmla="*/ 304329 h 546100"/>
              <a:gd name="connsiteX13" fmla="*/ 265653 w 546100"/>
              <a:gd name="connsiteY13" fmla="*/ 528664 h 546100"/>
              <a:gd name="connsiteX14" fmla="*/ 281730 w 546100"/>
              <a:gd name="connsiteY14" fmla="*/ 555097 h 546100"/>
              <a:gd name="connsiteX15" fmla="*/ 297807 w 546100"/>
              <a:gd name="connsiteY15" fmla="*/ 528664 h 546100"/>
              <a:gd name="connsiteX16" fmla="*/ 297807 w 546100"/>
              <a:gd name="connsiteY16" fmla="*/ 304329 h 54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46100" h="546100">
                <a:moveTo>
                  <a:pt x="297807" y="304329"/>
                </a:moveTo>
                <a:lnTo>
                  <a:pt x="521427" y="304329"/>
                </a:lnTo>
                <a:cubicBezTo>
                  <a:pt x="532501" y="304329"/>
                  <a:pt x="547865" y="304329"/>
                  <a:pt x="547865" y="288254"/>
                </a:cubicBezTo>
                <a:cubicBezTo>
                  <a:pt x="547865" y="272178"/>
                  <a:pt x="532501" y="272178"/>
                  <a:pt x="521427" y="272178"/>
                </a:cubicBezTo>
                <a:lnTo>
                  <a:pt x="297807" y="272178"/>
                </a:lnTo>
                <a:lnTo>
                  <a:pt x="297807" y="47845"/>
                </a:lnTo>
                <a:cubicBezTo>
                  <a:pt x="297807" y="36414"/>
                  <a:pt x="297807" y="21410"/>
                  <a:pt x="281730" y="21410"/>
                </a:cubicBezTo>
                <a:cubicBezTo>
                  <a:pt x="265653" y="21410"/>
                  <a:pt x="265653" y="36414"/>
                  <a:pt x="265653" y="47845"/>
                </a:cubicBezTo>
                <a:lnTo>
                  <a:pt x="265653" y="272178"/>
                </a:lnTo>
                <a:lnTo>
                  <a:pt x="40964" y="272178"/>
                </a:lnTo>
                <a:cubicBezTo>
                  <a:pt x="29890" y="272178"/>
                  <a:pt x="14526" y="272178"/>
                  <a:pt x="14526" y="288254"/>
                </a:cubicBezTo>
                <a:cubicBezTo>
                  <a:pt x="14526" y="304329"/>
                  <a:pt x="29890" y="304329"/>
                  <a:pt x="40964" y="304329"/>
                </a:cubicBezTo>
                <a:lnTo>
                  <a:pt x="265653" y="304329"/>
                </a:lnTo>
                <a:lnTo>
                  <a:pt x="265653" y="528664"/>
                </a:lnTo>
                <a:cubicBezTo>
                  <a:pt x="265653" y="539737"/>
                  <a:pt x="265653" y="555097"/>
                  <a:pt x="281730" y="555097"/>
                </a:cubicBezTo>
                <a:cubicBezTo>
                  <a:pt x="297807" y="555097"/>
                  <a:pt x="297807" y="540095"/>
                  <a:pt x="297807" y="528664"/>
                </a:cubicBezTo>
                <a:lnTo>
                  <a:pt x="297807" y="304329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Freeform 370"/>
          <p:cNvSpPr/>
          <p:nvPr/>
        </p:nvSpPr>
        <p:spPr>
          <a:xfrm>
            <a:off x="6400800" y="6527800"/>
            <a:ext cx="254000" cy="533400"/>
          </a:xfrm>
          <a:custGeom>
            <a:avLst/>
            <a:gdLst>
              <a:gd name="connsiteX0" fmla="*/ 162534 w 254000"/>
              <a:gd name="connsiteY0" fmla="*/ 205971 h 533400"/>
              <a:gd name="connsiteX1" fmla="*/ 237906 w 254000"/>
              <a:gd name="connsiteY1" fmla="*/ 205971 h 533400"/>
              <a:gd name="connsiteX2" fmla="*/ 261838 w 254000"/>
              <a:gd name="connsiteY2" fmla="*/ 189895 h 533400"/>
              <a:gd name="connsiteX3" fmla="*/ 239332 w 254000"/>
              <a:gd name="connsiteY3" fmla="*/ 181322 h 533400"/>
              <a:gd name="connsiteX4" fmla="*/ 168963 w 254000"/>
              <a:gd name="connsiteY4" fmla="*/ 181322 h 533400"/>
              <a:gd name="connsiteX5" fmla="*/ 201829 w 254000"/>
              <a:gd name="connsiteY5" fmla="*/ 46649 h 533400"/>
              <a:gd name="connsiteX6" fmla="*/ 178611 w 254000"/>
              <a:gd name="connsiteY6" fmla="*/ 24858 h 533400"/>
              <a:gd name="connsiteX7" fmla="*/ 146457 w 254000"/>
              <a:gd name="connsiteY7" fmla="*/ 53793 h 533400"/>
              <a:gd name="connsiteX8" fmla="*/ 115027 w 254000"/>
              <a:gd name="connsiteY8" fmla="*/ 181322 h 533400"/>
              <a:gd name="connsiteX9" fmla="*/ 39645 w 254000"/>
              <a:gd name="connsiteY9" fmla="*/ 181322 h 533400"/>
              <a:gd name="connsiteX10" fmla="*/ 15713 w 254000"/>
              <a:gd name="connsiteY10" fmla="*/ 196326 h 533400"/>
              <a:gd name="connsiteX11" fmla="*/ 38219 w 254000"/>
              <a:gd name="connsiteY11" fmla="*/ 205971 h 533400"/>
              <a:gd name="connsiteX12" fmla="*/ 108588 w 254000"/>
              <a:gd name="connsiteY12" fmla="*/ 205971 h 533400"/>
              <a:gd name="connsiteX13" fmla="*/ 47866 w 254000"/>
              <a:gd name="connsiteY13" fmla="*/ 461741 h 533400"/>
              <a:gd name="connsiteX14" fmla="*/ 121456 w 254000"/>
              <a:gd name="connsiteY14" fmla="*/ 535685 h 533400"/>
              <a:gd name="connsiteX15" fmla="*/ 248980 w 254000"/>
              <a:gd name="connsiteY15" fmla="*/ 412087 h 533400"/>
              <a:gd name="connsiteX16" fmla="*/ 239332 w 254000"/>
              <a:gd name="connsiteY16" fmla="*/ 404228 h 533400"/>
              <a:gd name="connsiteX17" fmla="*/ 227544 w 254000"/>
              <a:gd name="connsiteY17" fmla="*/ 415303 h 533400"/>
              <a:gd name="connsiteX18" fmla="*/ 123239 w 254000"/>
              <a:gd name="connsiteY18" fmla="*/ 517824 h 533400"/>
              <a:gd name="connsiteX19" fmla="*/ 98237 w 254000"/>
              <a:gd name="connsiteY19" fmla="*/ 481031 h 533400"/>
              <a:gd name="connsiteX20" fmla="*/ 103239 w 254000"/>
              <a:gd name="connsiteY20" fmla="*/ 442450 h 533400"/>
              <a:gd name="connsiteX21" fmla="*/ 162534 w 254000"/>
              <a:gd name="connsiteY21" fmla="*/ 205971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4000" h="533400">
                <a:moveTo>
                  <a:pt x="162534" y="205971"/>
                </a:moveTo>
                <a:lnTo>
                  <a:pt x="237906" y="205971"/>
                </a:lnTo>
                <a:cubicBezTo>
                  <a:pt x="253982" y="205971"/>
                  <a:pt x="261838" y="205971"/>
                  <a:pt x="261838" y="189895"/>
                </a:cubicBezTo>
                <a:cubicBezTo>
                  <a:pt x="261838" y="181322"/>
                  <a:pt x="253982" y="181322"/>
                  <a:pt x="239332" y="181322"/>
                </a:cubicBezTo>
                <a:lnTo>
                  <a:pt x="168963" y="181322"/>
                </a:lnTo>
                <a:cubicBezTo>
                  <a:pt x="197897" y="67368"/>
                  <a:pt x="201829" y="51294"/>
                  <a:pt x="201829" y="46649"/>
                </a:cubicBezTo>
                <a:cubicBezTo>
                  <a:pt x="201829" y="32718"/>
                  <a:pt x="192182" y="24858"/>
                  <a:pt x="178611" y="24858"/>
                </a:cubicBezTo>
                <a:cubicBezTo>
                  <a:pt x="176105" y="24858"/>
                  <a:pt x="153599" y="25574"/>
                  <a:pt x="146457" y="53793"/>
                </a:cubicBezTo>
                <a:lnTo>
                  <a:pt x="115027" y="181322"/>
                </a:lnTo>
                <a:lnTo>
                  <a:pt x="39645" y="181322"/>
                </a:lnTo>
                <a:cubicBezTo>
                  <a:pt x="23934" y="181322"/>
                  <a:pt x="15713" y="181322"/>
                  <a:pt x="15713" y="196326"/>
                </a:cubicBezTo>
                <a:cubicBezTo>
                  <a:pt x="15713" y="205971"/>
                  <a:pt x="22142" y="205971"/>
                  <a:pt x="38219" y="205971"/>
                </a:cubicBezTo>
                <a:lnTo>
                  <a:pt x="108588" y="205971"/>
                </a:lnTo>
                <a:cubicBezTo>
                  <a:pt x="51076" y="433878"/>
                  <a:pt x="47866" y="447451"/>
                  <a:pt x="47866" y="461741"/>
                </a:cubicBezTo>
                <a:cubicBezTo>
                  <a:pt x="47866" y="504965"/>
                  <a:pt x="78228" y="535685"/>
                  <a:pt x="121456" y="535685"/>
                </a:cubicBezTo>
                <a:cubicBezTo>
                  <a:pt x="203257" y="535685"/>
                  <a:pt x="248980" y="418518"/>
                  <a:pt x="248980" y="412087"/>
                </a:cubicBezTo>
                <a:cubicBezTo>
                  <a:pt x="248980" y="404228"/>
                  <a:pt x="242551" y="404228"/>
                  <a:pt x="239332" y="404228"/>
                </a:cubicBezTo>
                <a:cubicBezTo>
                  <a:pt x="232190" y="404228"/>
                  <a:pt x="231478" y="406372"/>
                  <a:pt x="227544" y="415303"/>
                </a:cubicBezTo>
                <a:cubicBezTo>
                  <a:pt x="192895" y="498536"/>
                  <a:pt x="150390" y="517824"/>
                  <a:pt x="123239" y="517824"/>
                </a:cubicBezTo>
                <a:cubicBezTo>
                  <a:pt x="106450" y="517824"/>
                  <a:pt x="98237" y="507465"/>
                  <a:pt x="98237" y="481031"/>
                </a:cubicBezTo>
                <a:cubicBezTo>
                  <a:pt x="98237" y="461741"/>
                  <a:pt x="100021" y="456025"/>
                  <a:pt x="103239" y="442450"/>
                </a:cubicBezTo>
                <a:lnTo>
                  <a:pt x="162534" y="205971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2" name="Picture 37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7980" y="6484620"/>
            <a:ext cx="464820" cy="579120"/>
          </a:xfrm>
          <a:prstGeom prst="rect">
            <a:avLst/>
          </a:prstGeom>
        </p:spPr>
      </p:pic>
      <p:sp>
        <p:nvSpPr>
          <p:cNvPr id="7" name="Freeform 372"/>
          <p:cNvSpPr/>
          <p:nvPr/>
        </p:nvSpPr>
        <p:spPr>
          <a:xfrm>
            <a:off x="4000500" y="3530600"/>
            <a:ext cx="2019300" cy="1981200"/>
          </a:xfrm>
          <a:custGeom>
            <a:avLst/>
            <a:gdLst>
              <a:gd name="connsiteX0" fmla="*/ 1037922 w 2019300"/>
              <a:gd name="connsiteY0" fmla="*/ 1752227 h 1981200"/>
              <a:gd name="connsiteX1" fmla="*/ 677416 w 2019300"/>
              <a:gd name="connsiteY1" fmla="*/ 1988330 h 1981200"/>
              <a:gd name="connsiteX2" fmla="*/ 611833 w 2019300"/>
              <a:gd name="connsiteY2" fmla="*/ 1509094 h 1981200"/>
              <a:gd name="connsiteX3" fmla="*/ 145787 w 2019300"/>
              <a:gd name="connsiteY3" fmla="*/ 1542866 h 1981200"/>
              <a:gd name="connsiteX4" fmla="*/ 334547 w 2019300"/>
              <a:gd name="connsiteY4" fmla="*/ 1103856 h 1981200"/>
              <a:gd name="connsiteX5" fmla="*/ 25286 w 2019300"/>
              <a:gd name="connsiteY5" fmla="*/ 860376 h 1981200"/>
              <a:gd name="connsiteX6" fmla="*/ 429215 w 2019300"/>
              <a:gd name="connsiteY6" fmla="*/ 651316 h 1981200"/>
              <a:gd name="connsiteX7" fmla="*/ 372266 w 2019300"/>
              <a:gd name="connsiteY7" fmla="*/ 260232 h 1981200"/>
              <a:gd name="connsiteX8" fmla="*/ 814721 w 2019300"/>
              <a:gd name="connsiteY8" fmla="*/ 468947 h 1981200"/>
              <a:gd name="connsiteX9" fmla="*/ 1024371 w 2019300"/>
              <a:gd name="connsiteY9" fmla="*/ 23208 h 1981200"/>
              <a:gd name="connsiteX10" fmla="*/ 1220518 w 2019300"/>
              <a:gd name="connsiteY10" fmla="*/ 435177 h 1981200"/>
              <a:gd name="connsiteX11" fmla="*/ 1676500 w 2019300"/>
              <a:gd name="connsiteY11" fmla="*/ 260232 h 1981200"/>
              <a:gd name="connsiteX12" fmla="*/ 1633103 w 2019300"/>
              <a:gd name="connsiteY12" fmla="*/ 685088 h 1981200"/>
              <a:gd name="connsiteX13" fmla="*/ 2023456 w 2019300"/>
              <a:gd name="connsiteY13" fmla="*/ 860376 h 1981200"/>
              <a:gd name="connsiteX14" fmla="*/ 1707503 w 2019300"/>
              <a:gd name="connsiteY14" fmla="*/ 1151114 h 1981200"/>
              <a:gd name="connsiteX15" fmla="*/ 1902979 w 2019300"/>
              <a:gd name="connsiteY15" fmla="*/ 1542866 h 1981200"/>
              <a:gd name="connsiteX16" fmla="*/ 1464010 w 2019300"/>
              <a:gd name="connsiteY16" fmla="*/ 1563106 h 1981200"/>
              <a:gd name="connsiteX17" fmla="*/ 1371351 w 2019300"/>
              <a:gd name="connsiteY17" fmla="*/ 1988330 h 1981200"/>
              <a:gd name="connsiteX18" fmla="*/ 1037922 w 2019300"/>
              <a:gd name="connsiteY18" fmla="*/ 1752227 h 198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019300" h="1981200">
                <a:moveTo>
                  <a:pt x="1037922" y="1752227"/>
                </a:moveTo>
                <a:cubicBezTo>
                  <a:pt x="835012" y="1758982"/>
                  <a:pt x="677416" y="1988330"/>
                  <a:pt x="677416" y="1988330"/>
                </a:cubicBezTo>
                <a:cubicBezTo>
                  <a:pt x="677416" y="1988330"/>
                  <a:pt x="767376" y="1644180"/>
                  <a:pt x="611833" y="1509094"/>
                </a:cubicBezTo>
                <a:cubicBezTo>
                  <a:pt x="456269" y="1374007"/>
                  <a:pt x="145787" y="1542866"/>
                  <a:pt x="145787" y="1542866"/>
                </a:cubicBezTo>
                <a:cubicBezTo>
                  <a:pt x="145787" y="1542866"/>
                  <a:pt x="375105" y="1313241"/>
                  <a:pt x="334547" y="1103856"/>
                </a:cubicBezTo>
                <a:cubicBezTo>
                  <a:pt x="293941" y="894448"/>
                  <a:pt x="25286" y="860376"/>
                  <a:pt x="25286" y="860376"/>
                </a:cubicBezTo>
                <a:cubicBezTo>
                  <a:pt x="25286" y="860376"/>
                  <a:pt x="375105" y="799888"/>
                  <a:pt x="429215" y="651316"/>
                </a:cubicBezTo>
                <a:cubicBezTo>
                  <a:pt x="483348" y="502743"/>
                  <a:pt x="372266" y="260232"/>
                  <a:pt x="372266" y="260232"/>
                </a:cubicBezTo>
                <a:cubicBezTo>
                  <a:pt x="372266" y="260232"/>
                  <a:pt x="638888" y="550000"/>
                  <a:pt x="814721" y="468947"/>
                </a:cubicBezTo>
                <a:cubicBezTo>
                  <a:pt x="990600" y="387896"/>
                  <a:pt x="1024371" y="23208"/>
                  <a:pt x="1024371" y="23208"/>
                </a:cubicBezTo>
                <a:cubicBezTo>
                  <a:pt x="1024371" y="23208"/>
                  <a:pt x="1092032" y="374387"/>
                  <a:pt x="1220518" y="435177"/>
                </a:cubicBezTo>
                <a:cubicBezTo>
                  <a:pt x="1349050" y="495965"/>
                  <a:pt x="1676500" y="260232"/>
                  <a:pt x="1676500" y="260232"/>
                </a:cubicBezTo>
                <a:cubicBezTo>
                  <a:pt x="1676500" y="260232"/>
                  <a:pt x="1545197" y="563509"/>
                  <a:pt x="1633103" y="685088"/>
                </a:cubicBezTo>
                <a:cubicBezTo>
                  <a:pt x="1721030" y="806665"/>
                  <a:pt x="2023456" y="860376"/>
                  <a:pt x="2023456" y="860376"/>
                </a:cubicBezTo>
                <a:cubicBezTo>
                  <a:pt x="2023456" y="860376"/>
                  <a:pt x="1741321" y="1002540"/>
                  <a:pt x="1707503" y="1151114"/>
                </a:cubicBezTo>
                <a:cubicBezTo>
                  <a:pt x="1673684" y="1299686"/>
                  <a:pt x="1902979" y="1542866"/>
                  <a:pt x="1902979" y="1542866"/>
                </a:cubicBezTo>
                <a:cubicBezTo>
                  <a:pt x="1902979" y="1542866"/>
                  <a:pt x="1551938" y="1482053"/>
                  <a:pt x="1464010" y="1563106"/>
                </a:cubicBezTo>
                <a:cubicBezTo>
                  <a:pt x="1376105" y="1644180"/>
                  <a:pt x="1371351" y="1988330"/>
                  <a:pt x="1371351" y="1988330"/>
                </a:cubicBezTo>
                <a:cubicBezTo>
                  <a:pt x="1371351" y="1988330"/>
                  <a:pt x="1240809" y="1745473"/>
                  <a:pt x="1037922" y="1752227"/>
                </a:cubicBezTo>
                <a:close/>
              </a:path>
            </a:pathLst>
          </a:custGeom>
          <a:solidFill>
            <a:srgbClr val="FEE5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Freeform 373"/>
          <p:cNvSpPr/>
          <p:nvPr/>
        </p:nvSpPr>
        <p:spPr>
          <a:xfrm>
            <a:off x="3999935" y="3530035"/>
            <a:ext cx="2019864" cy="1981764"/>
          </a:xfrm>
          <a:custGeom>
            <a:avLst/>
            <a:gdLst>
              <a:gd name="connsiteX0" fmla="*/ 1038487 w 2019864"/>
              <a:gd name="connsiteY0" fmla="*/ 1752791 h 1981764"/>
              <a:gd name="connsiteX1" fmla="*/ 677981 w 2019864"/>
              <a:gd name="connsiteY1" fmla="*/ 1988893 h 1981764"/>
              <a:gd name="connsiteX2" fmla="*/ 612399 w 2019864"/>
              <a:gd name="connsiteY2" fmla="*/ 1509657 h 1981764"/>
              <a:gd name="connsiteX3" fmla="*/ 146351 w 2019864"/>
              <a:gd name="connsiteY3" fmla="*/ 1543429 h 1981764"/>
              <a:gd name="connsiteX4" fmla="*/ 335111 w 2019864"/>
              <a:gd name="connsiteY4" fmla="*/ 1104420 h 1981764"/>
              <a:gd name="connsiteX5" fmla="*/ 25852 w 2019864"/>
              <a:gd name="connsiteY5" fmla="*/ 860941 h 1981764"/>
              <a:gd name="connsiteX6" fmla="*/ 429779 w 2019864"/>
              <a:gd name="connsiteY6" fmla="*/ 651879 h 1981764"/>
              <a:gd name="connsiteX7" fmla="*/ 372831 w 2019864"/>
              <a:gd name="connsiteY7" fmla="*/ 260796 h 1981764"/>
              <a:gd name="connsiteX8" fmla="*/ 815285 w 2019864"/>
              <a:gd name="connsiteY8" fmla="*/ 469512 h 1981764"/>
              <a:gd name="connsiteX9" fmla="*/ 1024936 w 2019864"/>
              <a:gd name="connsiteY9" fmla="*/ 23771 h 1981764"/>
              <a:gd name="connsiteX10" fmla="*/ 1221083 w 2019864"/>
              <a:gd name="connsiteY10" fmla="*/ 435740 h 1981764"/>
              <a:gd name="connsiteX11" fmla="*/ 1677065 w 2019864"/>
              <a:gd name="connsiteY11" fmla="*/ 260796 h 1981764"/>
              <a:gd name="connsiteX12" fmla="*/ 1633667 w 2019864"/>
              <a:gd name="connsiteY12" fmla="*/ 685651 h 1981764"/>
              <a:gd name="connsiteX13" fmla="*/ 2024021 w 2019864"/>
              <a:gd name="connsiteY13" fmla="*/ 860941 h 1981764"/>
              <a:gd name="connsiteX14" fmla="*/ 1708067 w 2019864"/>
              <a:gd name="connsiteY14" fmla="*/ 1151677 h 1981764"/>
              <a:gd name="connsiteX15" fmla="*/ 1903544 w 2019864"/>
              <a:gd name="connsiteY15" fmla="*/ 1543429 h 1981764"/>
              <a:gd name="connsiteX16" fmla="*/ 1464575 w 2019864"/>
              <a:gd name="connsiteY16" fmla="*/ 1563669 h 1981764"/>
              <a:gd name="connsiteX17" fmla="*/ 1371915 w 2019864"/>
              <a:gd name="connsiteY17" fmla="*/ 1988893 h 1981764"/>
              <a:gd name="connsiteX18" fmla="*/ 1038487 w 2019864"/>
              <a:gd name="connsiteY18" fmla="*/ 1752791 h 1981764"/>
              <a:gd name="connsiteX19" fmla="*/ 1038487 w 2019864"/>
              <a:gd name="connsiteY19" fmla="*/ 1752791 h 1981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019864" h="1981764">
                <a:moveTo>
                  <a:pt x="1038487" y="1752791"/>
                </a:moveTo>
                <a:cubicBezTo>
                  <a:pt x="835576" y="1759545"/>
                  <a:pt x="677981" y="1988893"/>
                  <a:pt x="677981" y="1988893"/>
                </a:cubicBezTo>
                <a:cubicBezTo>
                  <a:pt x="677981" y="1988893"/>
                  <a:pt x="767940" y="1644744"/>
                  <a:pt x="612399" y="1509657"/>
                </a:cubicBezTo>
                <a:cubicBezTo>
                  <a:pt x="456834" y="1374571"/>
                  <a:pt x="146351" y="1543429"/>
                  <a:pt x="146351" y="1543429"/>
                </a:cubicBezTo>
                <a:cubicBezTo>
                  <a:pt x="146351" y="1543429"/>
                  <a:pt x="375670" y="1313805"/>
                  <a:pt x="335111" y="1104420"/>
                </a:cubicBezTo>
                <a:cubicBezTo>
                  <a:pt x="294506" y="895012"/>
                  <a:pt x="25852" y="860941"/>
                  <a:pt x="25852" y="860941"/>
                </a:cubicBezTo>
                <a:cubicBezTo>
                  <a:pt x="25852" y="860941"/>
                  <a:pt x="375670" y="800451"/>
                  <a:pt x="429779" y="651879"/>
                </a:cubicBezTo>
                <a:cubicBezTo>
                  <a:pt x="483912" y="503306"/>
                  <a:pt x="372831" y="260796"/>
                  <a:pt x="372831" y="260796"/>
                </a:cubicBezTo>
                <a:cubicBezTo>
                  <a:pt x="372831" y="260796"/>
                  <a:pt x="639453" y="550564"/>
                  <a:pt x="815285" y="469512"/>
                </a:cubicBezTo>
                <a:cubicBezTo>
                  <a:pt x="991164" y="388460"/>
                  <a:pt x="1024936" y="23771"/>
                  <a:pt x="1024936" y="23771"/>
                </a:cubicBezTo>
                <a:cubicBezTo>
                  <a:pt x="1024936" y="23771"/>
                  <a:pt x="1092596" y="374951"/>
                  <a:pt x="1221083" y="435740"/>
                </a:cubicBezTo>
                <a:cubicBezTo>
                  <a:pt x="1349616" y="496529"/>
                  <a:pt x="1677065" y="260796"/>
                  <a:pt x="1677065" y="260796"/>
                </a:cubicBezTo>
                <a:cubicBezTo>
                  <a:pt x="1677065" y="260796"/>
                  <a:pt x="1545762" y="564072"/>
                  <a:pt x="1633667" y="685651"/>
                </a:cubicBezTo>
                <a:cubicBezTo>
                  <a:pt x="1721594" y="807229"/>
                  <a:pt x="2024021" y="860941"/>
                  <a:pt x="2024021" y="860941"/>
                </a:cubicBezTo>
                <a:cubicBezTo>
                  <a:pt x="2024021" y="860941"/>
                  <a:pt x="1741885" y="1003105"/>
                  <a:pt x="1708067" y="1151677"/>
                </a:cubicBezTo>
                <a:cubicBezTo>
                  <a:pt x="1674249" y="1300250"/>
                  <a:pt x="1903544" y="1543429"/>
                  <a:pt x="1903544" y="1543429"/>
                </a:cubicBezTo>
                <a:cubicBezTo>
                  <a:pt x="1903544" y="1543429"/>
                  <a:pt x="1552503" y="1482617"/>
                  <a:pt x="1464575" y="1563669"/>
                </a:cubicBezTo>
                <a:cubicBezTo>
                  <a:pt x="1376670" y="1644721"/>
                  <a:pt x="1371915" y="1988893"/>
                  <a:pt x="1371915" y="1988893"/>
                </a:cubicBezTo>
                <a:cubicBezTo>
                  <a:pt x="1371915" y="1988893"/>
                  <a:pt x="1241374" y="1746036"/>
                  <a:pt x="1038487" y="1752791"/>
                </a:cubicBezTo>
                <a:lnTo>
                  <a:pt x="1038487" y="1752791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6528">
            <a:solidFill>
              <a:srgbClr val="211E1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Freeform 374"/>
          <p:cNvSpPr/>
          <p:nvPr/>
        </p:nvSpPr>
        <p:spPr>
          <a:xfrm>
            <a:off x="4533335" y="4050735"/>
            <a:ext cx="1054664" cy="1054664"/>
          </a:xfrm>
          <a:custGeom>
            <a:avLst/>
            <a:gdLst>
              <a:gd name="connsiteX0" fmla="*/ 1066457 w 1054664"/>
              <a:gd name="connsiteY0" fmla="*/ 539813 h 1054664"/>
              <a:gd name="connsiteX1" fmla="*/ 542283 w 1054664"/>
              <a:gd name="connsiteY1" fmla="*/ 1063262 h 1054664"/>
              <a:gd name="connsiteX2" fmla="*/ 18134 w 1054664"/>
              <a:gd name="connsiteY2" fmla="*/ 539813 h 1054664"/>
              <a:gd name="connsiteX3" fmla="*/ 542283 w 1054664"/>
              <a:gd name="connsiteY3" fmla="*/ 16363 h 1054664"/>
              <a:gd name="connsiteX4" fmla="*/ 1066457 w 1054664"/>
              <a:gd name="connsiteY4" fmla="*/ 539813 h 105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4664" h="1054664">
                <a:moveTo>
                  <a:pt x="1066457" y="539813"/>
                </a:moveTo>
                <a:cubicBezTo>
                  <a:pt x="1066457" y="828913"/>
                  <a:pt x="831782" y="1063262"/>
                  <a:pt x="542283" y="1063262"/>
                </a:cubicBezTo>
                <a:cubicBezTo>
                  <a:pt x="252808" y="1063262"/>
                  <a:pt x="18134" y="828913"/>
                  <a:pt x="18134" y="539813"/>
                </a:cubicBezTo>
                <a:cubicBezTo>
                  <a:pt x="18134" y="250689"/>
                  <a:pt x="252808" y="16363"/>
                  <a:pt x="542283" y="16363"/>
                </a:cubicBezTo>
                <a:cubicBezTo>
                  <a:pt x="831782" y="16363"/>
                  <a:pt x="1066457" y="250689"/>
                  <a:pt x="1066457" y="539813"/>
                </a:cubicBezTo>
                <a:close/>
              </a:path>
            </a:pathLst>
          </a:custGeom>
          <a:solidFill>
            <a:srgbClr val="EB9D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Freeform 375"/>
          <p:cNvSpPr/>
          <p:nvPr/>
        </p:nvSpPr>
        <p:spPr>
          <a:xfrm>
            <a:off x="4533335" y="4050735"/>
            <a:ext cx="1054664" cy="1054664"/>
          </a:xfrm>
          <a:custGeom>
            <a:avLst/>
            <a:gdLst>
              <a:gd name="connsiteX0" fmla="*/ 1066457 w 1054664"/>
              <a:gd name="connsiteY0" fmla="*/ 539812 h 1054664"/>
              <a:gd name="connsiteX1" fmla="*/ 542284 w 1054664"/>
              <a:gd name="connsiteY1" fmla="*/ 1063262 h 1054664"/>
              <a:gd name="connsiteX2" fmla="*/ 18134 w 1054664"/>
              <a:gd name="connsiteY2" fmla="*/ 539812 h 1054664"/>
              <a:gd name="connsiteX3" fmla="*/ 542284 w 1054664"/>
              <a:gd name="connsiteY3" fmla="*/ 16362 h 1054664"/>
              <a:gd name="connsiteX4" fmla="*/ 1066457 w 1054664"/>
              <a:gd name="connsiteY4" fmla="*/ 539812 h 1054664"/>
              <a:gd name="connsiteX5" fmla="*/ 1066457 w 1054664"/>
              <a:gd name="connsiteY5" fmla="*/ 539812 h 105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4664" h="1054664">
                <a:moveTo>
                  <a:pt x="1066457" y="539812"/>
                </a:moveTo>
                <a:cubicBezTo>
                  <a:pt x="1066457" y="828912"/>
                  <a:pt x="831783" y="1063262"/>
                  <a:pt x="542284" y="1063262"/>
                </a:cubicBezTo>
                <a:cubicBezTo>
                  <a:pt x="252808" y="1063262"/>
                  <a:pt x="18134" y="828912"/>
                  <a:pt x="18134" y="539812"/>
                </a:cubicBezTo>
                <a:cubicBezTo>
                  <a:pt x="18134" y="250712"/>
                  <a:pt x="252808" y="16362"/>
                  <a:pt x="542284" y="16362"/>
                </a:cubicBezTo>
                <a:cubicBezTo>
                  <a:pt x="831783" y="16362"/>
                  <a:pt x="1066457" y="250712"/>
                  <a:pt x="1066457" y="539812"/>
                </a:cubicBezTo>
                <a:lnTo>
                  <a:pt x="1066457" y="539812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6528">
            <a:solidFill>
              <a:srgbClr val="211E1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Freeform 376"/>
          <p:cNvSpPr/>
          <p:nvPr/>
        </p:nvSpPr>
        <p:spPr>
          <a:xfrm>
            <a:off x="5054035" y="3898335"/>
            <a:ext cx="1359464" cy="673664"/>
          </a:xfrm>
          <a:custGeom>
            <a:avLst/>
            <a:gdLst>
              <a:gd name="connsiteX0" fmla="*/ 24205 w 1359464"/>
              <a:gd name="connsiteY0" fmla="*/ 682563 h 673664"/>
              <a:gd name="connsiteX1" fmla="*/ 1349721 w 1359464"/>
              <a:gd name="connsiteY1" fmla="*/ 26634 h 673664"/>
              <a:gd name="connsiteX2" fmla="*/ 1361103 w 1359464"/>
              <a:gd name="connsiteY2" fmla="*/ 21001 h 673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9464" h="673664">
                <a:moveTo>
                  <a:pt x="24205" y="682563"/>
                </a:moveTo>
                <a:lnTo>
                  <a:pt x="1349721" y="26634"/>
                </a:lnTo>
                <a:lnTo>
                  <a:pt x="1361103" y="21001"/>
                </a:lnTo>
              </a:path>
            </a:pathLst>
          </a:custGeom>
          <a:ln w="253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Freeform 377"/>
          <p:cNvSpPr/>
          <p:nvPr/>
        </p:nvSpPr>
        <p:spPr>
          <a:xfrm>
            <a:off x="6324035" y="3860235"/>
            <a:ext cx="152964" cy="127564"/>
          </a:xfrm>
          <a:custGeom>
            <a:avLst/>
            <a:gdLst>
              <a:gd name="connsiteX0" fmla="*/ 79438 w 152964"/>
              <a:gd name="connsiteY0" fmla="*/ 132888 h 127564"/>
              <a:gd name="connsiteX1" fmla="*/ 161675 w 152964"/>
              <a:gd name="connsiteY1" fmla="*/ 24179 h 127564"/>
              <a:gd name="connsiteX2" fmla="*/ 25366 w 152964"/>
              <a:gd name="connsiteY2" fmla="*/ 23615 h 127564"/>
              <a:gd name="connsiteX3" fmla="*/ 79720 w 152964"/>
              <a:gd name="connsiteY3" fmla="*/ 64734 h 127564"/>
              <a:gd name="connsiteX4" fmla="*/ 79438 w 152964"/>
              <a:gd name="connsiteY4" fmla="*/ 132888 h 127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64" h="127564">
                <a:moveTo>
                  <a:pt x="79438" y="132888"/>
                </a:moveTo>
                <a:lnTo>
                  <a:pt x="161675" y="24179"/>
                </a:lnTo>
                <a:lnTo>
                  <a:pt x="25366" y="23615"/>
                </a:lnTo>
                <a:lnTo>
                  <a:pt x="79720" y="64734"/>
                </a:lnTo>
                <a:lnTo>
                  <a:pt x="79438" y="132888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Freeform 378"/>
          <p:cNvSpPr/>
          <p:nvPr/>
        </p:nvSpPr>
        <p:spPr>
          <a:xfrm>
            <a:off x="5054035" y="2780735"/>
            <a:ext cx="3620064" cy="1791264"/>
          </a:xfrm>
          <a:custGeom>
            <a:avLst/>
            <a:gdLst>
              <a:gd name="connsiteX0" fmla="*/ 24205 w 3620064"/>
              <a:gd name="connsiteY0" fmla="*/ 1792746 h 1791264"/>
              <a:gd name="connsiteX1" fmla="*/ 3630939 w 3620064"/>
              <a:gd name="connsiteY1" fmla="*/ 19438 h 1791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20064" h="1791264">
                <a:moveTo>
                  <a:pt x="24205" y="1792746"/>
                </a:moveTo>
                <a:lnTo>
                  <a:pt x="3630939" y="19438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Freeform 379"/>
          <p:cNvSpPr/>
          <p:nvPr/>
        </p:nvSpPr>
        <p:spPr>
          <a:xfrm>
            <a:off x="2463235" y="3822135"/>
            <a:ext cx="343464" cy="381564"/>
          </a:xfrm>
          <a:custGeom>
            <a:avLst/>
            <a:gdLst>
              <a:gd name="connsiteX0" fmla="*/ 158766 w 343464"/>
              <a:gd name="connsiteY0" fmla="*/ 112503 h 381564"/>
              <a:gd name="connsiteX1" fmla="*/ 158766 w 343464"/>
              <a:gd name="connsiteY1" fmla="*/ 21769 h 381564"/>
              <a:gd name="connsiteX2" fmla="*/ 25880 w 343464"/>
              <a:gd name="connsiteY2" fmla="*/ 28199 h 381564"/>
              <a:gd name="connsiteX3" fmla="*/ 25880 w 343464"/>
              <a:gd name="connsiteY3" fmla="*/ 65708 h 381564"/>
              <a:gd name="connsiteX4" fmla="*/ 81249 w 343464"/>
              <a:gd name="connsiteY4" fmla="*/ 97144 h 381564"/>
              <a:gd name="connsiteX5" fmla="*/ 81249 w 343464"/>
              <a:gd name="connsiteY5" fmla="*/ 344697 h 381564"/>
              <a:gd name="connsiteX6" fmla="*/ 25880 w 343464"/>
              <a:gd name="connsiteY6" fmla="*/ 344697 h 381564"/>
              <a:gd name="connsiteX7" fmla="*/ 25880 w 343464"/>
              <a:gd name="connsiteY7" fmla="*/ 382564 h 381564"/>
              <a:gd name="connsiteX8" fmla="*/ 126973 w 343464"/>
              <a:gd name="connsiteY8" fmla="*/ 380062 h 381564"/>
              <a:gd name="connsiteX9" fmla="*/ 237355 w 343464"/>
              <a:gd name="connsiteY9" fmla="*/ 382564 h 381564"/>
              <a:gd name="connsiteX10" fmla="*/ 237355 w 343464"/>
              <a:gd name="connsiteY10" fmla="*/ 344697 h 381564"/>
              <a:gd name="connsiteX11" fmla="*/ 167697 w 343464"/>
              <a:gd name="connsiteY11" fmla="*/ 344697 h 381564"/>
              <a:gd name="connsiteX12" fmla="*/ 167697 w 343464"/>
              <a:gd name="connsiteY12" fmla="*/ 204667 h 381564"/>
              <a:gd name="connsiteX13" fmla="*/ 268077 w 343464"/>
              <a:gd name="connsiteY13" fmla="*/ 50704 h 381564"/>
              <a:gd name="connsiteX14" fmla="*/ 252716 w 343464"/>
              <a:gd name="connsiteY14" fmla="*/ 87498 h 381564"/>
              <a:gd name="connsiteX15" fmla="*/ 301655 w 343464"/>
              <a:gd name="connsiteY15" fmla="*/ 136438 h 381564"/>
              <a:gd name="connsiteX16" fmla="*/ 350594 w 343464"/>
              <a:gd name="connsiteY16" fmla="*/ 87498 h 381564"/>
              <a:gd name="connsiteX17" fmla="*/ 265575 w 343464"/>
              <a:gd name="connsiteY17" fmla="*/ 21769 h 381564"/>
              <a:gd name="connsiteX18" fmla="*/ 158766 w 343464"/>
              <a:gd name="connsiteY18" fmla="*/ 112503 h 381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3464" h="381564">
                <a:moveTo>
                  <a:pt x="158766" y="112503"/>
                </a:moveTo>
                <a:lnTo>
                  <a:pt x="158766" y="21769"/>
                </a:lnTo>
                <a:lnTo>
                  <a:pt x="25880" y="28199"/>
                </a:lnTo>
                <a:lnTo>
                  <a:pt x="25880" y="65708"/>
                </a:lnTo>
                <a:cubicBezTo>
                  <a:pt x="75534" y="65708"/>
                  <a:pt x="81249" y="65708"/>
                  <a:pt x="81249" y="97144"/>
                </a:cubicBezTo>
                <a:lnTo>
                  <a:pt x="81249" y="344697"/>
                </a:lnTo>
                <a:lnTo>
                  <a:pt x="25880" y="344697"/>
                </a:lnTo>
                <a:lnTo>
                  <a:pt x="25880" y="382564"/>
                </a:lnTo>
                <a:cubicBezTo>
                  <a:pt x="53744" y="381849"/>
                  <a:pt x="89823" y="380062"/>
                  <a:pt x="126973" y="380062"/>
                </a:cubicBezTo>
                <a:cubicBezTo>
                  <a:pt x="157338" y="380062"/>
                  <a:pt x="208778" y="380062"/>
                  <a:pt x="237355" y="382564"/>
                </a:cubicBezTo>
                <a:lnTo>
                  <a:pt x="237355" y="344697"/>
                </a:lnTo>
                <a:lnTo>
                  <a:pt x="167697" y="344697"/>
                </a:lnTo>
                <a:lnTo>
                  <a:pt x="167697" y="204667"/>
                </a:lnTo>
                <a:cubicBezTo>
                  <a:pt x="167697" y="148584"/>
                  <a:pt x="187701" y="50704"/>
                  <a:pt x="268077" y="50704"/>
                </a:cubicBezTo>
                <a:cubicBezTo>
                  <a:pt x="267005" y="51419"/>
                  <a:pt x="252716" y="64279"/>
                  <a:pt x="252716" y="87498"/>
                </a:cubicBezTo>
                <a:cubicBezTo>
                  <a:pt x="252716" y="120362"/>
                  <a:pt x="278436" y="136438"/>
                  <a:pt x="301655" y="136438"/>
                </a:cubicBezTo>
                <a:cubicBezTo>
                  <a:pt x="324875" y="136438"/>
                  <a:pt x="350594" y="119648"/>
                  <a:pt x="350594" y="87498"/>
                </a:cubicBezTo>
                <a:cubicBezTo>
                  <a:pt x="350594" y="44989"/>
                  <a:pt x="307370" y="21769"/>
                  <a:pt x="265575" y="21769"/>
                </a:cubicBezTo>
                <a:cubicBezTo>
                  <a:pt x="209492" y="21769"/>
                  <a:pt x="177341" y="61778"/>
                  <a:pt x="158766" y="112503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Freeform 380"/>
          <p:cNvSpPr/>
          <p:nvPr/>
        </p:nvSpPr>
        <p:spPr>
          <a:xfrm>
            <a:off x="2895035" y="3580835"/>
            <a:ext cx="203764" cy="813364"/>
          </a:xfrm>
          <a:custGeom>
            <a:avLst/>
            <a:gdLst>
              <a:gd name="connsiteX0" fmla="*/ 210645 w 203764"/>
              <a:gd name="connsiteY0" fmla="*/ 816048 h 813364"/>
              <a:gd name="connsiteX1" fmla="*/ 197070 w 203764"/>
              <a:gd name="connsiteY1" fmla="*/ 798545 h 813364"/>
              <a:gd name="connsiteX2" fmla="*/ 71328 w 203764"/>
              <a:gd name="connsiteY2" fmla="*/ 423462 h 813364"/>
              <a:gd name="connsiteX3" fmla="*/ 200285 w 203764"/>
              <a:gd name="connsiteY3" fmla="*/ 44092 h 813364"/>
              <a:gd name="connsiteX4" fmla="*/ 210645 w 203764"/>
              <a:gd name="connsiteY4" fmla="*/ 30519 h 813364"/>
              <a:gd name="connsiteX5" fmla="*/ 202786 w 203764"/>
              <a:gd name="connsiteY5" fmla="*/ 22660 h 813364"/>
              <a:gd name="connsiteX6" fmla="*/ 75258 w 203764"/>
              <a:gd name="connsiteY6" fmla="*/ 178765 h 813364"/>
              <a:gd name="connsiteX7" fmla="*/ 24889 w 203764"/>
              <a:gd name="connsiteY7" fmla="*/ 423462 h 813364"/>
              <a:gd name="connsiteX8" fmla="*/ 77757 w 203764"/>
              <a:gd name="connsiteY8" fmla="*/ 673517 h 813364"/>
              <a:gd name="connsiteX9" fmla="*/ 202786 w 203764"/>
              <a:gd name="connsiteY9" fmla="*/ 824265 h 813364"/>
              <a:gd name="connsiteX10" fmla="*/ 210645 w 203764"/>
              <a:gd name="connsiteY10" fmla="*/ 816048 h 81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3764" h="813364">
                <a:moveTo>
                  <a:pt x="210645" y="816048"/>
                </a:moveTo>
                <a:cubicBezTo>
                  <a:pt x="210645" y="813905"/>
                  <a:pt x="210645" y="812118"/>
                  <a:pt x="197070" y="798545"/>
                </a:cubicBezTo>
                <a:cubicBezTo>
                  <a:pt x="97048" y="697451"/>
                  <a:pt x="71328" y="545989"/>
                  <a:pt x="71328" y="423462"/>
                </a:cubicBezTo>
                <a:cubicBezTo>
                  <a:pt x="71328" y="283788"/>
                  <a:pt x="101691" y="144472"/>
                  <a:pt x="200285" y="44092"/>
                </a:cubicBezTo>
                <a:cubicBezTo>
                  <a:pt x="210645" y="34448"/>
                  <a:pt x="210645" y="33019"/>
                  <a:pt x="210645" y="30519"/>
                </a:cubicBezTo>
                <a:cubicBezTo>
                  <a:pt x="210645" y="24803"/>
                  <a:pt x="207429" y="22660"/>
                  <a:pt x="202786" y="22660"/>
                </a:cubicBezTo>
                <a:cubicBezTo>
                  <a:pt x="194569" y="22660"/>
                  <a:pt x="122410" y="76957"/>
                  <a:pt x="75258" y="178765"/>
                </a:cubicBezTo>
                <a:cubicBezTo>
                  <a:pt x="34534" y="266999"/>
                  <a:pt x="24889" y="355947"/>
                  <a:pt x="24889" y="423462"/>
                </a:cubicBezTo>
                <a:cubicBezTo>
                  <a:pt x="24889" y="485976"/>
                  <a:pt x="33463" y="582783"/>
                  <a:pt x="77757" y="673517"/>
                </a:cubicBezTo>
                <a:cubicBezTo>
                  <a:pt x="125626" y="772109"/>
                  <a:pt x="194569" y="824265"/>
                  <a:pt x="202786" y="824265"/>
                </a:cubicBezTo>
                <a:cubicBezTo>
                  <a:pt x="207429" y="824265"/>
                  <a:pt x="210645" y="821764"/>
                  <a:pt x="210645" y="816048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Freeform 381"/>
          <p:cNvSpPr/>
          <p:nvPr/>
        </p:nvSpPr>
        <p:spPr>
          <a:xfrm>
            <a:off x="3149035" y="3682435"/>
            <a:ext cx="254564" cy="521264"/>
          </a:xfrm>
          <a:custGeom>
            <a:avLst/>
            <a:gdLst>
              <a:gd name="connsiteX0" fmla="*/ 167762 w 254564"/>
              <a:gd name="connsiteY0" fmla="*/ 201478 h 521264"/>
              <a:gd name="connsiteX1" fmla="*/ 243136 w 254564"/>
              <a:gd name="connsiteY1" fmla="*/ 201478 h 521264"/>
              <a:gd name="connsiteX2" fmla="*/ 267072 w 254564"/>
              <a:gd name="connsiteY2" fmla="*/ 185404 h 521264"/>
              <a:gd name="connsiteX3" fmla="*/ 244565 w 254564"/>
              <a:gd name="connsiteY3" fmla="*/ 176829 h 521264"/>
              <a:gd name="connsiteX4" fmla="*/ 174192 w 254564"/>
              <a:gd name="connsiteY4" fmla="*/ 176829 h 521264"/>
              <a:gd name="connsiteX5" fmla="*/ 207057 w 254564"/>
              <a:gd name="connsiteY5" fmla="*/ 42158 h 521264"/>
              <a:gd name="connsiteX6" fmla="*/ 183836 w 254564"/>
              <a:gd name="connsiteY6" fmla="*/ 20367 h 521264"/>
              <a:gd name="connsiteX7" fmla="*/ 151688 w 254564"/>
              <a:gd name="connsiteY7" fmla="*/ 49302 h 521264"/>
              <a:gd name="connsiteX8" fmla="*/ 120609 w 254564"/>
              <a:gd name="connsiteY8" fmla="*/ 176829 h 521264"/>
              <a:gd name="connsiteX9" fmla="*/ 45235 w 254564"/>
              <a:gd name="connsiteY9" fmla="*/ 176829 h 521264"/>
              <a:gd name="connsiteX10" fmla="*/ 20944 w 254564"/>
              <a:gd name="connsiteY10" fmla="*/ 191834 h 521264"/>
              <a:gd name="connsiteX11" fmla="*/ 43449 w 254564"/>
              <a:gd name="connsiteY11" fmla="*/ 201478 h 521264"/>
              <a:gd name="connsiteX12" fmla="*/ 114178 w 254564"/>
              <a:gd name="connsiteY12" fmla="*/ 201478 h 521264"/>
              <a:gd name="connsiteX13" fmla="*/ 53094 w 254564"/>
              <a:gd name="connsiteY13" fmla="*/ 457249 h 521264"/>
              <a:gd name="connsiteX14" fmla="*/ 127039 w 254564"/>
              <a:gd name="connsiteY14" fmla="*/ 531193 h 521264"/>
              <a:gd name="connsiteX15" fmla="*/ 254206 w 254564"/>
              <a:gd name="connsiteY15" fmla="*/ 407594 h 521264"/>
              <a:gd name="connsiteX16" fmla="*/ 244565 w 254564"/>
              <a:gd name="connsiteY16" fmla="*/ 399735 h 521264"/>
              <a:gd name="connsiteX17" fmla="*/ 232777 w 254564"/>
              <a:gd name="connsiteY17" fmla="*/ 410810 h 521264"/>
              <a:gd name="connsiteX18" fmla="*/ 128467 w 254564"/>
              <a:gd name="connsiteY18" fmla="*/ 513332 h 521264"/>
              <a:gd name="connsiteX19" fmla="*/ 103463 w 254564"/>
              <a:gd name="connsiteY19" fmla="*/ 476539 h 521264"/>
              <a:gd name="connsiteX20" fmla="*/ 108463 w 254564"/>
              <a:gd name="connsiteY20" fmla="*/ 437958 h 521264"/>
              <a:gd name="connsiteX21" fmla="*/ 167762 w 254564"/>
              <a:gd name="connsiteY21" fmla="*/ 201478 h 521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54564" h="521264">
                <a:moveTo>
                  <a:pt x="167762" y="201478"/>
                </a:moveTo>
                <a:lnTo>
                  <a:pt x="243136" y="201478"/>
                </a:lnTo>
                <a:cubicBezTo>
                  <a:pt x="259208" y="201478"/>
                  <a:pt x="267072" y="201478"/>
                  <a:pt x="267072" y="185404"/>
                </a:cubicBezTo>
                <a:cubicBezTo>
                  <a:pt x="267072" y="176829"/>
                  <a:pt x="259208" y="176829"/>
                  <a:pt x="244565" y="176829"/>
                </a:cubicBezTo>
                <a:lnTo>
                  <a:pt x="174192" y="176829"/>
                </a:lnTo>
                <a:cubicBezTo>
                  <a:pt x="203126" y="62876"/>
                  <a:pt x="207057" y="46801"/>
                  <a:pt x="207057" y="42158"/>
                </a:cubicBezTo>
                <a:cubicBezTo>
                  <a:pt x="207057" y="28225"/>
                  <a:pt x="197411" y="20367"/>
                  <a:pt x="183836" y="20367"/>
                </a:cubicBezTo>
                <a:cubicBezTo>
                  <a:pt x="181337" y="20367"/>
                  <a:pt x="158832" y="21081"/>
                  <a:pt x="151688" y="49302"/>
                </a:cubicBezTo>
                <a:lnTo>
                  <a:pt x="120609" y="176829"/>
                </a:lnTo>
                <a:lnTo>
                  <a:pt x="45235" y="176829"/>
                </a:lnTo>
                <a:cubicBezTo>
                  <a:pt x="29160" y="176829"/>
                  <a:pt x="20944" y="176829"/>
                  <a:pt x="20944" y="191834"/>
                </a:cubicBezTo>
                <a:cubicBezTo>
                  <a:pt x="20944" y="201478"/>
                  <a:pt x="27375" y="201478"/>
                  <a:pt x="43449" y="201478"/>
                </a:cubicBezTo>
                <a:lnTo>
                  <a:pt x="114178" y="201478"/>
                </a:lnTo>
                <a:cubicBezTo>
                  <a:pt x="56309" y="429385"/>
                  <a:pt x="53094" y="442960"/>
                  <a:pt x="53094" y="457249"/>
                </a:cubicBezTo>
                <a:cubicBezTo>
                  <a:pt x="53094" y="500473"/>
                  <a:pt x="83458" y="531193"/>
                  <a:pt x="127039" y="531193"/>
                </a:cubicBezTo>
                <a:cubicBezTo>
                  <a:pt x="208484" y="531193"/>
                  <a:pt x="254206" y="414025"/>
                  <a:pt x="254206" y="407594"/>
                </a:cubicBezTo>
                <a:cubicBezTo>
                  <a:pt x="254206" y="399735"/>
                  <a:pt x="247779" y="399735"/>
                  <a:pt x="244565" y="399735"/>
                </a:cubicBezTo>
                <a:cubicBezTo>
                  <a:pt x="237420" y="399735"/>
                  <a:pt x="236706" y="401879"/>
                  <a:pt x="232777" y="410810"/>
                </a:cubicBezTo>
                <a:cubicBezTo>
                  <a:pt x="198125" y="494043"/>
                  <a:pt x="155617" y="513332"/>
                  <a:pt x="128467" y="513332"/>
                </a:cubicBezTo>
                <a:cubicBezTo>
                  <a:pt x="111679" y="513332"/>
                  <a:pt x="103463" y="502972"/>
                  <a:pt x="103463" y="476539"/>
                </a:cubicBezTo>
                <a:cubicBezTo>
                  <a:pt x="103463" y="457249"/>
                  <a:pt x="105249" y="451534"/>
                  <a:pt x="108463" y="437958"/>
                </a:cubicBezTo>
                <a:lnTo>
                  <a:pt x="167762" y="201478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Freeform 382"/>
          <p:cNvSpPr/>
          <p:nvPr/>
        </p:nvSpPr>
        <p:spPr>
          <a:xfrm>
            <a:off x="3466535" y="3580835"/>
            <a:ext cx="203764" cy="813364"/>
          </a:xfrm>
          <a:custGeom>
            <a:avLst/>
            <a:gdLst>
              <a:gd name="connsiteX0" fmla="*/ 206416 w 203764"/>
              <a:gd name="connsiteY0" fmla="*/ 423462 h 813364"/>
              <a:gd name="connsiteX1" fmla="*/ 153539 w 203764"/>
              <a:gd name="connsiteY1" fmla="*/ 173408 h 813364"/>
              <a:gd name="connsiteX2" fmla="*/ 28511 w 203764"/>
              <a:gd name="connsiteY2" fmla="*/ 22660 h 813364"/>
              <a:gd name="connsiteX3" fmla="*/ 20655 w 203764"/>
              <a:gd name="connsiteY3" fmla="*/ 30519 h 813364"/>
              <a:gd name="connsiteX4" fmla="*/ 35663 w 203764"/>
              <a:gd name="connsiteY4" fmla="*/ 49093 h 813364"/>
              <a:gd name="connsiteX5" fmla="*/ 159978 w 203764"/>
              <a:gd name="connsiteY5" fmla="*/ 423462 h 813364"/>
              <a:gd name="connsiteX6" fmla="*/ 31017 w 203764"/>
              <a:gd name="connsiteY6" fmla="*/ 802474 h 813364"/>
              <a:gd name="connsiteX7" fmla="*/ 20655 w 203764"/>
              <a:gd name="connsiteY7" fmla="*/ 816048 h 813364"/>
              <a:gd name="connsiteX8" fmla="*/ 28511 w 203764"/>
              <a:gd name="connsiteY8" fmla="*/ 824265 h 813364"/>
              <a:gd name="connsiteX9" fmla="*/ 156045 w 203764"/>
              <a:gd name="connsiteY9" fmla="*/ 667802 h 813364"/>
              <a:gd name="connsiteX10" fmla="*/ 206416 w 203764"/>
              <a:gd name="connsiteY10" fmla="*/ 423462 h 81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3764" h="813364">
                <a:moveTo>
                  <a:pt x="206416" y="423462"/>
                </a:moveTo>
                <a:cubicBezTo>
                  <a:pt x="206416" y="360948"/>
                  <a:pt x="197837" y="263785"/>
                  <a:pt x="153539" y="173408"/>
                </a:cubicBezTo>
                <a:cubicBezTo>
                  <a:pt x="105675" y="74814"/>
                  <a:pt x="36732" y="22660"/>
                  <a:pt x="28511" y="22660"/>
                </a:cubicBezTo>
                <a:cubicBezTo>
                  <a:pt x="23875" y="22660"/>
                  <a:pt x="20655" y="25874"/>
                  <a:pt x="20655" y="30519"/>
                </a:cubicBezTo>
                <a:cubicBezTo>
                  <a:pt x="20655" y="33019"/>
                  <a:pt x="20655" y="34448"/>
                  <a:pt x="35663" y="49093"/>
                </a:cubicBezTo>
                <a:cubicBezTo>
                  <a:pt x="114253" y="128397"/>
                  <a:pt x="159978" y="255924"/>
                  <a:pt x="159978" y="423462"/>
                </a:cubicBezTo>
                <a:cubicBezTo>
                  <a:pt x="159978" y="560634"/>
                  <a:pt x="130321" y="701738"/>
                  <a:pt x="31017" y="802474"/>
                </a:cubicBezTo>
                <a:cubicBezTo>
                  <a:pt x="20655" y="812118"/>
                  <a:pt x="20655" y="813905"/>
                  <a:pt x="20655" y="816048"/>
                </a:cubicBezTo>
                <a:cubicBezTo>
                  <a:pt x="20655" y="821049"/>
                  <a:pt x="23875" y="824265"/>
                  <a:pt x="28511" y="824265"/>
                </a:cubicBezTo>
                <a:cubicBezTo>
                  <a:pt x="36732" y="824265"/>
                  <a:pt x="108895" y="769609"/>
                  <a:pt x="156045" y="667802"/>
                </a:cubicBezTo>
                <a:cubicBezTo>
                  <a:pt x="197124" y="579567"/>
                  <a:pt x="206416" y="490619"/>
                  <a:pt x="206416" y="423462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4" name="Picture 38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17720" y="3893820"/>
            <a:ext cx="22860" cy="198120"/>
          </a:xfrm>
          <a:prstGeom prst="rect">
            <a:avLst/>
          </a:prstGeom>
        </p:spPr>
      </p:pic>
      <p:pic>
        <p:nvPicPr>
          <p:cNvPr id="385" name="Picture 38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1079" y="3832860"/>
            <a:ext cx="426720" cy="373380"/>
          </a:xfrm>
          <a:prstGeom prst="rect">
            <a:avLst/>
          </a:prstGeom>
        </p:spPr>
      </p:pic>
      <p:sp>
        <p:nvSpPr>
          <p:cNvPr id="8" name="Freeform 385"/>
          <p:cNvSpPr/>
          <p:nvPr/>
        </p:nvSpPr>
        <p:spPr>
          <a:xfrm>
            <a:off x="1955235" y="3288735"/>
            <a:ext cx="330764" cy="368864"/>
          </a:xfrm>
          <a:custGeom>
            <a:avLst/>
            <a:gdLst>
              <a:gd name="connsiteX0" fmla="*/ 148506 w 330764"/>
              <a:gd name="connsiteY0" fmla="*/ 111195 h 368864"/>
              <a:gd name="connsiteX1" fmla="*/ 148506 w 330764"/>
              <a:gd name="connsiteY1" fmla="*/ 20461 h 368864"/>
              <a:gd name="connsiteX2" fmla="*/ 15620 w 330764"/>
              <a:gd name="connsiteY2" fmla="*/ 26891 h 368864"/>
              <a:gd name="connsiteX3" fmla="*/ 15620 w 330764"/>
              <a:gd name="connsiteY3" fmla="*/ 64398 h 368864"/>
              <a:gd name="connsiteX4" fmla="*/ 70989 w 330764"/>
              <a:gd name="connsiteY4" fmla="*/ 95834 h 368864"/>
              <a:gd name="connsiteX5" fmla="*/ 70989 w 330764"/>
              <a:gd name="connsiteY5" fmla="*/ 343389 h 368864"/>
              <a:gd name="connsiteX6" fmla="*/ 15620 w 330764"/>
              <a:gd name="connsiteY6" fmla="*/ 343389 h 368864"/>
              <a:gd name="connsiteX7" fmla="*/ 15620 w 330764"/>
              <a:gd name="connsiteY7" fmla="*/ 381254 h 368864"/>
              <a:gd name="connsiteX8" fmla="*/ 116713 w 330764"/>
              <a:gd name="connsiteY8" fmla="*/ 378754 h 368864"/>
              <a:gd name="connsiteX9" fmla="*/ 227094 w 330764"/>
              <a:gd name="connsiteY9" fmla="*/ 381254 h 368864"/>
              <a:gd name="connsiteX10" fmla="*/ 227094 w 330764"/>
              <a:gd name="connsiteY10" fmla="*/ 343389 h 368864"/>
              <a:gd name="connsiteX11" fmla="*/ 157435 w 330764"/>
              <a:gd name="connsiteY11" fmla="*/ 343389 h 368864"/>
              <a:gd name="connsiteX12" fmla="*/ 157435 w 330764"/>
              <a:gd name="connsiteY12" fmla="*/ 203359 h 368864"/>
              <a:gd name="connsiteX13" fmla="*/ 257815 w 330764"/>
              <a:gd name="connsiteY13" fmla="*/ 49396 h 368864"/>
              <a:gd name="connsiteX14" fmla="*/ 242454 w 330764"/>
              <a:gd name="connsiteY14" fmla="*/ 86190 h 368864"/>
              <a:gd name="connsiteX15" fmla="*/ 291395 w 330764"/>
              <a:gd name="connsiteY15" fmla="*/ 135128 h 368864"/>
              <a:gd name="connsiteX16" fmla="*/ 340333 w 330764"/>
              <a:gd name="connsiteY16" fmla="*/ 86190 h 368864"/>
              <a:gd name="connsiteX17" fmla="*/ 255314 w 330764"/>
              <a:gd name="connsiteY17" fmla="*/ 20461 h 368864"/>
              <a:gd name="connsiteX18" fmla="*/ 148506 w 330764"/>
              <a:gd name="connsiteY18" fmla="*/ 111195 h 3688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30764" h="368864">
                <a:moveTo>
                  <a:pt x="148506" y="111195"/>
                </a:moveTo>
                <a:lnTo>
                  <a:pt x="148506" y="20461"/>
                </a:lnTo>
                <a:lnTo>
                  <a:pt x="15620" y="26891"/>
                </a:lnTo>
                <a:lnTo>
                  <a:pt x="15620" y="64398"/>
                </a:lnTo>
                <a:cubicBezTo>
                  <a:pt x="65273" y="64398"/>
                  <a:pt x="70989" y="64398"/>
                  <a:pt x="70989" y="95834"/>
                </a:cubicBezTo>
                <a:lnTo>
                  <a:pt x="70989" y="343389"/>
                </a:lnTo>
                <a:lnTo>
                  <a:pt x="15620" y="343389"/>
                </a:lnTo>
                <a:lnTo>
                  <a:pt x="15620" y="381254"/>
                </a:lnTo>
                <a:cubicBezTo>
                  <a:pt x="43482" y="380541"/>
                  <a:pt x="79562" y="378754"/>
                  <a:pt x="116713" y="378754"/>
                </a:cubicBezTo>
                <a:cubicBezTo>
                  <a:pt x="147076" y="378754"/>
                  <a:pt x="198516" y="378754"/>
                  <a:pt x="227094" y="381254"/>
                </a:cubicBezTo>
                <a:lnTo>
                  <a:pt x="227094" y="343389"/>
                </a:lnTo>
                <a:lnTo>
                  <a:pt x="157435" y="343389"/>
                </a:lnTo>
                <a:lnTo>
                  <a:pt x="157435" y="203359"/>
                </a:lnTo>
                <a:cubicBezTo>
                  <a:pt x="157435" y="147275"/>
                  <a:pt x="177441" y="49396"/>
                  <a:pt x="257815" y="49396"/>
                </a:cubicBezTo>
                <a:cubicBezTo>
                  <a:pt x="256743" y="50111"/>
                  <a:pt x="242454" y="62971"/>
                  <a:pt x="242454" y="86190"/>
                </a:cubicBezTo>
                <a:cubicBezTo>
                  <a:pt x="242454" y="119054"/>
                  <a:pt x="268174" y="135128"/>
                  <a:pt x="291395" y="135128"/>
                </a:cubicBezTo>
                <a:cubicBezTo>
                  <a:pt x="314613" y="135128"/>
                  <a:pt x="340333" y="118340"/>
                  <a:pt x="340333" y="86190"/>
                </a:cubicBezTo>
                <a:cubicBezTo>
                  <a:pt x="340333" y="43679"/>
                  <a:pt x="297110" y="20461"/>
                  <a:pt x="255314" y="20461"/>
                </a:cubicBezTo>
                <a:cubicBezTo>
                  <a:pt x="199231" y="20461"/>
                  <a:pt x="167081" y="60470"/>
                  <a:pt x="148506" y="111195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6" name="Freeform 386"/>
          <p:cNvSpPr/>
          <p:nvPr/>
        </p:nvSpPr>
        <p:spPr>
          <a:xfrm>
            <a:off x="2387035" y="3047435"/>
            <a:ext cx="191064" cy="813364"/>
          </a:xfrm>
          <a:custGeom>
            <a:avLst/>
            <a:gdLst>
              <a:gd name="connsiteX0" fmla="*/ 200383 w 191064"/>
              <a:gd name="connsiteY0" fmla="*/ 814740 h 813364"/>
              <a:gd name="connsiteX1" fmla="*/ 186809 w 191064"/>
              <a:gd name="connsiteY1" fmla="*/ 797236 h 813364"/>
              <a:gd name="connsiteX2" fmla="*/ 61067 w 191064"/>
              <a:gd name="connsiteY2" fmla="*/ 422154 h 813364"/>
              <a:gd name="connsiteX3" fmla="*/ 190024 w 191064"/>
              <a:gd name="connsiteY3" fmla="*/ 42784 h 813364"/>
              <a:gd name="connsiteX4" fmla="*/ 200383 w 191064"/>
              <a:gd name="connsiteY4" fmla="*/ 29210 h 813364"/>
              <a:gd name="connsiteX5" fmla="*/ 192524 w 191064"/>
              <a:gd name="connsiteY5" fmla="*/ 21350 h 813364"/>
              <a:gd name="connsiteX6" fmla="*/ 64996 w 191064"/>
              <a:gd name="connsiteY6" fmla="*/ 177456 h 813364"/>
              <a:gd name="connsiteX7" fmla="*/ 14628 w 191064"/>
              <a:gd name="connsiteY7" fmla="*/ 422154 h 813364"/>
              <a:gd name="connsiteX8" fmla="*/ 67497 w 191064"/>
              <a:gd name="connsiteY8" fmla="*/ 672209 h 813364"/>
              <a:gd name="connsiteX9" fmla="*/ 192524 w 191064"/>
              <a:gd name="connsiteY9" fmla="*/ 822955 h 813364"/>
              <a:gd name="connsiteX10" fmla="*/ 200383 w 191064"/>
              <a:gd name="connsiteY10" fmla="*/ 814740 h 81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1064" h="813364">
                <a:moveTo>
                  <a:pt x="200383" y="814740"/>
                </a:moveTo>
                <a:cubicBezTo>
                  <a:pt x="200383" y="812596"/>
                  <a:pt x="200383" y="810810"/>
                  <a:pt x="186809" y="797236"/>
                </a:cubicBezTo>
                <a:cubicBezTo>
                  <a:pt x="86787" y="696142"/>
                  <a:pt x="61067" y="544681"/>
                  <a:pt x="61067" y="422154"/>
                </a:cubicBezTo>
                <a:cubicBezTo>
                  <a:pt x="61067" y="282480"/>
                  <a:pt x="91431" y="143163"/>
                  <a:pt x="190024" y="42784"/>
                </a:cubicBezTo>
                <a:cubicBezTo>
                  <a:pt x="200383" y="33140"/>
                  <a:pt x="200383" y="31709"/>
                  <a:pt x="200383" y="29210"/>
                </a:cubicBezTo>
                <a:cubicBezTo>
                  <a:pt x="200383" y="23494"/>
                  <a:pt x="197169" y="21350"/>
                  <a:pt x="192524" y="21350"/>
                </a:cubicBezTo>
                <a:cubicBezTo>
                  <a:pt x="184309" y="21350"/>
                  <a:pt x="112148" y="75648"/>
                  <a:pt x="64996" y="177456"/>
                </a:cubicBezTo>
                <a:cubicBezTo>
                  <a:pt x="24273" y="265689"/>
                  <a:pt x="14628" y="354639"/>
                  <a:pt x="14628" y="422154"/>
                </a:cubicBezTo>
                <a:cubicBezTo>
                  <a:pt x="14628" y="484668"/>
                  <a:pt x="23202" y="581474"/>
                  <a:pt x="67497" y="672209"/>
                </a:cubicBezTo>
                <a:cubicBezTo>
                  <a:pt x="115364" y="770801"/>
                  <a:pt x="184309" y="822955"/>
                  <a:pt x="192524" y="822955"/>
                </a:cubicBezTo>
                <a:cubicBezTo>
                  <a:pt x="197169" y="822955"/>
                  <a:pt x="200383" y="820456"/>
                  <a:pt x="200383" y="814740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7" name="Freeform 387"/>
          <p:cNvSpPr/>
          <p:nvPr/>
        </p:nvSpPr>
        <p:spPr>
          <a:xfrm>
            <a:off x="2628335" y="3149035"/>
            <a:ext cx="267264" cy="521264"/>
          </a:xfrm>
          <a:custGeom>
            <a:avLst/>
            <a:gdLst>
              <a:gd name="connsiteX0" fmla="*/ 170202 w 267264"/>
              <a:gd name="connsiteY0" fmla="*/ 200170 h 521264"/>
              <a:gd name="connsiteX1" fmla="*/ 245575 w 267264"/>
              <a:gd name="connsiteY1" fmla="*/ 200170 h 521264"/>
              <a:gd name="connsiteX2" fmla="*/ 269512 w 267264"/>
              <a:gd name="connsiteY2" fmla="*/ 184096 h 521264"/>
              <a:gd name="connsiteX3" fmla="*/ 247003 w 267264"/>
              <a:gd name="connsiteY3" fmla="*/ 175521 h 521264"/>
              <a:gd name="connsiteX4" fmla="*/ 176630 w 267264"/>
              <a:gd name="connsiteY4" fmla="*/ 175521 h 521264"/>
              <a:gd name="connsiteX5" fmla="*/ 209495 w 267264"/>
              <a:gd name="connsiteY5" fmla="*/ 40848 h 521264"/>
              <a:gd name="connsiteX6" fmla="*/ 186276 w 267264"/>
              <a:gd name="connsiteY6" fmla="*/ 19059 h 521264"/>
              <a:gd name="connsiteX7" fmla="*/ 154126 w 267264"/>
              <a:gd name="connsiteY7" fmla="*/ 47994 h 521264"/>
              <a:gd name="connsiteX8" fmla="*/ 123048 w 267264"/>
              <a:gd name="connsiteY8" fmla="*/ 175521 h 521264"/>
              <a:gd name="connsiteX9" fmla="*/ 47674 w 267264"/>
              <a:gd name="connsiteY9" fmla="*/ 175521 h 521264"/>
              <a:gd name="connsiteX10" fmla="*/ 23383 w 267264"/>
              <a:gd name="connsiteY10" fmla="*/ 190524 h 521264"/>
              <a:gd name="connsiteX11" fmla="*/ 45889 w 267264"/>
              <a:gd name="connsiteY11" fmla="*/ 200170 h 521264"/>
              <a:gd name="connsiteX12" fmla="*/ 116618 w 267264"/>
              <a:gd name="connsiteY12" fmla="*/ 200170 h 521264"/>
              <a:gd name="connsiteX13" fmla="*/ 55532 w 267264"/>
              <a:gd name="connsiteY13" fmla="*/ 455941 h 521264"/>
              <a:gd name="connsiteX14" fmla="*/ 129478 w 267264"/>
              <a:gd name="connsiteY14" fmla="*/ 529885 h 521264"/>
              <a:gd name="connsiteX15" fmla="*/ 256644 w 267264"/>
              <a:gd name="connsiteY15" fmla="*/ 406286 h 521264"/>
              <a:gd name="connsiteX16" fmla="*/ 247003 w 267264"/>
              <a:gd name="connsiteY16" fmla="*/ 398427 h 521264"/>
              <a:gd name="connsiteX17" fmla="*/ 235215 w 267264"/>
              <a:gd name="connsiteY17" fmla="*/ 409502 h 521264"/>
              <a:gd name="connsiteX18" fmla="*/ 130906 w 267264"/>
              <a:gd name="connsiteY18" fmla="*/ 512024 h 521264"/>
              <a:gd name="connsiteX19" fmla="*/ 105901 w 267264"/>
              <a:gd name="connsiteY19" fmla="*/ 475231 h 521264"/>
              <a:gd name="connsiteX20" fmla="*/ 110901 w 267264"/>
              <a:gd name="connsiteY20" fmla="*/ 436650 h 521264"/>
              <a:gd name="connsiteX21" fmla="*/ 170202 w 267264"/>
              <a:gd name="connsiteY21" fmla="*/ 200170 h 521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67264" h="521264">
                <a:moveTo>
                  <a:pt x="170202" y="200170"/>
                </a:moveTo>
                <a:lnTo>
                  <a:pt x="245575" y="200170"/>
                </a:lnTo>
                <a:cubicBezTo>
                  <a:pt x="261647" y="200170"/>
                  <a:pt x="269512" y="200170"/>
                  <a:pt x="269512" y="184096"/>
                </a:cubicBezTo>
                <a:cubicBezTo>
                  <a:pt x="269512" y="175521"/>
                  <a:pt x="261647" y="175521"/>
                  <a:pt x="247003" y="175521"/>
                </a:cubicBezTo>
                <a:lnTo>
                  <a:pt x="176630" y="175521"/>
                </a:lnTo>
                <a:cubicBezTo>
                  <a:pt x="205566" y="61567"/>
                  <a:pt x="209495" y="45493"/>
                  <a:pt x="209495" y="40848"/>
                </a:cubicBezTo>
                <a:cubicBezTo>
                  <a:pt x="209495" y="26917"/>
                  <a:pt x="199851" y="19059"/>
                  <a:pt x="186276" y="19059"/>
                </a:cubicBezTo>
                <a:cubicBezTo>
                  <a:pt x="183775" y="19059"/>
                  <a:pt x="161271" y="19773"/>
                  <a:pt x="154126" y="47994"/>
                </a:cubicBezTo>
                <a:lnTo>
                  <a:pt x="123048" y="175521"/>
                </a:lnTo>
                <a:lnTo>
                  <a:pt x="47674" y="175521"/>
                </a:lnTo>
                <a:cubicBezTo>
                  <a:pt x="31600" y="175521"/>
                  <a:pt x="23383" y="175521"/>
                  <a:pt x="23383" y="190524"/>
                </a:cubicBezTo>
                <a:cubicBezTo>
                  <a:pt x="23383" y="200170"/>
                  <a:pt x="29813" y="200170"/>
                  <a:pt x="45889" y="200170"/>
                </a:cubicBezTo>
                <a:lnTo>
                  <a:pt x="116618" y="200170"/>
                </a:lnTo>
                <a:cubicBezTo>
                  <a:pt x="58748" y="428077"/>
                  <a:pt x="55532" y="441652"/>
                  <a:pt x="55532" y="455941"/>
                </a:cubicBezTo>
                <a:cubicBezTo>
                  <a:pt x="55532" y="499164"/>
                  <a:pt x="85898" y="529885"/>
                  <a:pt x="129478" y="529885"/>
                </a:cubicBezTo>
                <a:cubicBezTo>
                  <a:pt x="210924" y="529885"/>
                  <a:pt x="256644" y="412717"/>
                  <a:pt x="256644" y="406286"/>
                </a:cubicBezTo>
                <a:cubicBezTo>
                  <a:pt x="256644" y="398427"/>
                  <a:pt x="250219" y="398427"/>
                  <a:pt x="247003" y="398427"/>
                </a:cubicBezTo>
                <a:cubicBezTo>
                  <a:pt x="239860" y="398427"/>
                  <a:pt x="239145" y="400571"/>
                  <a:pt x="235215" y="409502"/>
                </a:cubicBezTo>
                <a:cubicBezTo>
                  <a:pt x="200565" y="492735"/>
                  <a:pt x="158055" y="512024"/>
                  <a:pt x="130906" y="512024"/>
                </a:cubicBezTo>
                <a:cubicBezTo>
                  <a:pt x="114117" y="512024"/>
                  <a:pt x="105901" y="501664"/>
                  <a:pt x="105901" y="475231"/>
                </a:cubicBezTo>
                <a:cubicBezTo>
                  <a:pt x="105901" y="455941"/>
                  <a:pt x="107687" y="450224"/>
                  <a:pt x="110901" y="436650"/>
                </a:cubicBezTo>
                <a:lnTo>
                  <a:pt x="170202" y="20017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8" name="Freeform 388"/>
          <p:cNvSpPr/>
          <p:nvPr/>
        </p:nvSpPr>
        <p:spPr>
          <a:xfrm>
            <a:off x="2945835" y="3047435"/>
            <a:ext cx="203764" cy="813364"/>
          </a:xfrm>
          <a:custGeom>
            <a:avLst/>
            <a:gdLst>
              <a:gd name="connsiteX0" fmla="*/ 208854 w 203764"/>
              <a:gd name="connsiteY0" fmla="*/ 422154 h 813364"/>
              <a:gd name="connsiteX1" fmla="*/ 155979 w 203764"/>
              <a:gd name="connsiteY1" fmla="*/ 172098 h 813364"/>
              <a:gd name="connsiteX2" fmla="*/ 30950 w 203764"/>
              <a:gd name="connsiteY2" fmla="*/ 21350 h 813364"/>
              <a:gd name="connsiteX3" fmla="*/ 23095 w 203764"/>
              <a:gd name="connsiteY3" fmla="*/ 29210 h 813364"/>
              <a:gd name="connsiteX4" fmla="*/ 38101 w 203764"/>
              <a:gd name="connsiteY4" fmla="*/ 47785 h 813364"/>
              <a:gd name="connsiteX5" fmla="*/ 162416 w 203764"/>
              <a:gd name="connsiteY5" fmla="*/ 422154 h 813364"/>
              <a:gd name="connsiteX6" fmla="*/ 33456 w 203764"/>
              <a:gd name="connsiteY6" fmla="*/ 801166 h 813364"/>
              <a:gd name="connsiteX7" fmla="*/ 23095 w 203764"/>
              <a:gd name="connsiteY7" fmla="*/ 814740 h 813364"/>
              <a:gd name="connsiteX8" fmla="*/ 30950 w 203764"/>
              <a:gd name="connsiteY8" fmla="*/ 822955 h 813364"/>
              <a:gd name="connsiteX9" fmla="*/ 158484 w 203764"/>
              <a:gd name="connsiteY9" fmla="*/ 666493 h 813364"/>
              <a:gd name="connsiteX10" fmla="*/ 208854 w 203764"/>
              <a:gd name="connsiteY10" fmla="*/ 422154 h 8133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3764" h="813364">
                <a:moveTo>
                  <a:pt x="208854" y="422154"/>
                </a:moveTo>
                <a:cubicBezTo>
                  <a:pt x="208854" y="359640"/>
                  <a:pt x="200276" y="262475"/>
                  <a:pt x="155979" y="172098"/>
                </a:cubicBezTo>
                <a:cubicBezTo>
                  <a:pt x="108115" y="73505"/>
                  <a:pt x="39172" y="21350"/>
                  <a:pt x="30950" y="21350"/>
                </a:cubicBezTo>
                <a:cubicBezTo>
                  <a:pt x="26313" y="21350"/>
                  <a:pt x="23095" y="24566"/>
                  <a:pt x="23095" y="29210"/>
                </a:cubicBezTo>
                <a:cubicBezTo>
                  <a:pt x="23095" y="31709"/>
                  <a:pt x="23095" y="33140"/>
                  <a:pt x="38101" y="47785"/>
                </a:cubicBezTo>
                <a:cubicBezTo>
                  <a:pt x="116693" y="127088"/>
                  <a:pt x="162416" y="254616"/>
                  <a:pt x="162416" y="422154"/>
                </a:cubicBezTo>
                <a:cubicBezTo>
                  <a:pt x="162416" y="559326"/>
                  <a:pt x="132759" y="700428"/>
                  <a:pt x="33456" y="801166"/>
                </a:cubicBezTo>
                <a:cubicBezTo>
                  <a:pt x="23095" y="810810"/>
                  <a:pt x="23095" y="812596"/>
                  <a:pt x="23095" y="814740"/>
                </a:cubicBezTo>
                <a:cubicBezTo>
                  <a:pt x="23095" y="819741"/>
                  <a:pt x="26313" y="822955"/>
                  <a:pt x="30950" y="822955"/>
                </a:cubicBezTo>
                <a:cubicBezTo>
                  <a:pt x="39172" y="822955"/>
                  <a:pt x="111333" y="768301"/>
                  <a:pt x="158484" y="666493"/>
                </a:cubicBezTo>
                <a:cubicBezTo>
                  <a:pt x="199563" y="578259"/>
                  <a:pt x="208854" y="489311"/>
                  <a:pt x="208854" y="422154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0" name="Picture 39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12180" y="3284220"/>
            <a:ext cx="22860" cy="388620"/>
          </a:xfrm>
          <a:prstGeom prst="rect">
            <a:avLst/>
          </a:prstGeom>
        </p:spPr>
      </p:pic>
      <p:sp>
        <p:nvSpPr>
          <p:cNvPr id="9" name="Freeform 390"/>
          <p:cNvSpPr/>
          <p:nvPr/>
        </p:nvSpPr>
        <p:spPr>
          <a:xfrm>
            <a:off x="4965135" y="3187135"/>
            <a:ext cx="546664" cy="546664"/>
          </a:xfrm>
          <a:custGeom>
            <a:avLst/>
            <a:gdLst>
              <a:gd name="connsiteX0" fmla="*/ 306445 w 546664"/>
              <a:gd name="connsiteY0" fmla="*/ 298528 h 546664"/>
              <a:gd name="connsiteX1" fmla="*/ 530065 w 546664"/>
              <a:gd name="connsiteY1" fmla="*/ 298528 h 546664"/>
              <a:gd name="connsiteX2" fmla="*/ 556502 w 546664"/>
              <a:gd name="connsiteY2" fmla="*/ 282454 h 546664"/>
              <a:gd name="connsiteX3" fmla="*/ 530065 w 546664"/>
              <a:gd name="connsiteY3" fmla="*/ 266378 h 546664"/>
              <a:gd name="connsiteX4" fmla="*/ 306445 w 546664"/>
              <a:gd name="connsiteY4" fmla="*/ 266378 h 546664"/>
              <a:gd name="connsiteX5" fmla="*/ 306445 w 546664"/>
              <a:gd name="connsiteY5" fmla="*/ 42044 h 546664"/>
              <a:gd name="connsiteX6" fmla="*/ 290368 w 546664"/>
              <a:gd name="connsiteY6" fmla="*/ 15608 h 546664"/>
              <a:gd name="connsiteX7" fmla="*/ 274291 w 546664"/>
              <a:gd name="connsiteY7" fmla="*/ 42044 h 546664"/>
              <a:gd name="connsiteX8" fmla="*/ 274291 w 546664"/>
              <a:gd name="connsiteY8" fmla="*/ 266378 h 546664"/>
              <a:gd name="connsiteX9" fmla="*/ 49602 w 546664"/>
              <a:gd name="connsiteY9" fmla="*/ 266378 h 546664"/>
              <a:gd name="connsiteX10" fmla="*/ 23165 w 546664"/>
              <a:gd name="connsiteY10" fmla="*/ 282454 h 546664"/>
              <a:gd name="connsiteX11" fmla="*/ 49602 w 546664"/>
              <a:gd name="connsiteY11" fmla="*/ 298528 h 546664"/>
              <a:gd name="connsiteX12" fmla="*/ 274291 w 546664"/>
              <a:gd name="connsiteY12" fmla="*/ 298528 h 546664"/>
              <a:gd name="connsiteX13" fmla="*/ 274291 w 546664"/>
              <a:gd name="connsiteY13" fmla="*/ 522863 h 546664"/>
              <a:gd name="connsiteX14" fmla="*/ 290368 w 546664"/>
              <a:gd name="connsiteY14" fmla="*/ 549298 h 546664"/>
              <a:gd name="connsiteX15" fmla="*/ 306445 w 546664"/>
              <a:gd name="connsiteY15" fmla="*/ 522863 h 546664"/>
              <a:gd name="connsiteX16" fmla="*/ 306445 w 546664"/>
              <a:gd name="connsiteY16" fmla="*/ 298528 h 546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46664" h="546664">
                <a:moveTo>
                  <a:pt x="306445" y="298528"/>
                </a:moveTo>
                <a:lnTo>
                  <a:pt x="530065" y="298528"/>
                </a:lnTo>
                <a:cubicBezTo>
                  <a:pt x="541139" y="298528"/>
                  <a:pt x="556502" y="298528"/>
                  <a:pt x="556502" y="282454"/>
                </a:cubicBezTo>
                <a:cubicBezTo>
                  <a:pt x="556502" y="266378"/>
                  <a:pt x="541139" y="266378"/>
                  <a:pt x="530065" y="266378"/>
                </a:cubicBezTo>
                <a:lnTo>
                  <a:pt x="306445" y="266378"/>
                </a:lnTo>
                <a:lnTo>
                  <a:pt x="306445" y="42044"/>
                </a:lnTo>
                <a:cubicBezTo>
                  <a:pt x="306445" y="30613"/>
                  <a:pt x="306445" y="15608"/>
                  <a:pt x="290368" y="15608"/>
                </a:cubicBezTo>
                <a:cubicBezTo>
                  <a:pt x="274291" y="15608"/>
                  <a:pt x="274291" y="30613"/>
                  <a:pt x="274291" y="42044"/>
                </a:cubicBezTo>
                <a:lnTo>
                  <a:pt x="274291" y="266378"/>
                </a:lnTo>
                <a:lnTo>
                  <a:pt x="49602" y="266378"/>
                </a:lnTo>
                <a:cubicBezTo>
                  <a:pt x="38528" y="266378"/>
                  <a:pt x="23165" y="266378"/>
                  <a:pt x="23165" y="282454"/>
                </a:cubicBezTo>
                <a:cubicBezTo>
                  <a:pt x="23165" y="298528"/>
                  <a:pt x="38528" y="298528"/>
                  <a:pt x="49602" y="298528"/>
                </a:cubicBezTo>
                <a:lnTo>
                  <a:pt x="274291" y="298528"/>
                </a:lnTo>
                <a:lnTo>
                  <a:pt x="274291" y="522863"/>
                </a:lnTo>
                <a:cubicBezTo>
                  <a:pt x="274291" y="533937"/>
                  <a:pt x="274291" y="549298"/>
                  <a:pt x="290368" y="549298"/>
                </a:cubicBezTo>
                <a:cubicBezTo>
                  <a:pt x="306445" y="549298"/>
                  <a:pt x="306445" y="534294"/>
                  <a:pt x="306445" y="522863"/>
                </a:cubicBezTo>
                <a:lnTo>
                  <a:pt x="306445" y="298528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1" name="Freeform 391"/>
          <p:cNvSpPr/>
          <p:nvPr/>
        </p:nvSpPr>
        <p:spPr>
          <a:xfrm>
            <a:off x="5739835" y="3149035"/>
            <a:ext cx="267264" cy="521264"/>
          </a:xfrm>
          <a:custGeom>
            <a:avLst/>
            <a:gdLst>
              <a:gd name="connsiteX0" fmla="*/ 171172 w 267264"/>
              <a:gd name="connsiteY0" fmla="*/ 200170 h 521264"/>
              <a:gd name="connsiteX1" fmla="*/ 246545 w 267264"/>
              <a:gd name="connsiteY1" fmla="*/ 200170 h 521264"/>
              <a:gd name="connsiteX2" fmla="*/ 270477 w 267264"/>
              <a:gd name="connsiteY2" fmla="*/ 184096 h 521264"/>
              <a:gd name="connsiteX3" fmla="*/ 247970 w 267264"/>
              <a:gd name="connsiteY3" fmla="*/ 175521 h 521264"/>
              <a:gd name="connsiteX4" fmla="*/ 177601 w 267264"/>
              <a:gd name="connsiteY4" fmla="*/ 175521 h 521264"/>
              <a:gd name="connsiteX5" fmla="*/ 210467 w 267264"/>
              <a:gd name="connsiteY5" fmla="*/ 40848 h 521264"/>
              <a:gd name="connsiteX6" fmla="*/ 187249 w 267264"/>
              <a:gd name="connsiteY6" fmla="*/ 19059 h 521264"/>
              <a:gd name="connsiteX7" fmla="*/ 155095 w 267264"/>
              <a:gd name="connsiteY7" fmla="*/ 47994 h 521264"/>
              <a:gd name="connsiteX8" fmla="*/ 123665 w 267264"/>
              <a:gd name="connsiteY8" fmla="*/ 175521 h 521264"/>
              <a:gd name="connsiteX9" fmla="*/ 48283 w 267264"/>
              <a:gd name="connsiteY9" fmla="*/ 175521 h 521264"/>
              <a:gd name="connsiteX10" fmla="*/ 24351 w 267264"/>
              <a:gd name="connsiteY10" fmla="*/ 190524 h 521264"/>
              <a:gd name="connsiteX11" fmla="*/ 46857 w 267264"/>
              <a:gd name="connsiteY11" fmla="*/ 200170 h 521264"/>
              <a:gd name="connsiteX12" fmla="*/ 117227 w 267264"/>
              <a:gd name="connsiteY12" fmla="*/ 200170 h 521264"/>
              <a:gd name="connsiteX13" fmla="*/ 56503 w 267264"/>
              <a:gd name="connsiteY13" fmla="*/ 455941 h 521264"/>
              <a:gd name="connsiteX14" fmla="*/ 130093 w 267264"/>
              <a:gd name="connsiteY14" fmla="*/ 529885 h 521264"/>
              <a:gd name="connsiteX15" fmla="*/ 257619 w 267264"/>
              <a:gd name="connsiteY15" fmla="*/ 406286 h 521264"/>
              <a:gd name="connsiteX16" fmla="*/ 247970 w 267264"/>
              <a:gd name="connsiteY16" fmla="*/ 398427 h 521264"/>
              <a:gd name="connsiteX17" fmla="*/ 236182 w 267264"/>
              <a:gd name="connsiteY17" fmla="*/ 409502 h 521264"/>
              <a:gd name="connsiteX18" fmla="*/ 131877 w 267264"/>
              <a:gd name="connsiteY18" fmla="*/ 512024 h 521264"/>
              <a:gd name="connsiteX19" fmla="*/ 106874 w 267264"/>
              <a:gd name="connsiteY19" fmla="*/ 475231 h 521264"/>
              <a:gd name="connsiteX20" fmla="*/ 111877 w 267264"/>
              <a:gd name="connsiteY20" fmla="*/ 436650 h 521264"/>
              <a:gd name="connsiteX21" fmla="*/ 171172 w 267264"/>
              <a:gd name="connsiteY21" fmla="*/ 200170 h 521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67264" h="521264">
                <a:moveTo>
                  <a:pt x="171172" y="200170"/>
                </a:moveTo>
                <a:lnTo>
                  <a:pt x="246545" y="200170"/>
                </a:lnTo>
                <a:cubicBezTo>
                  <a:pt x="262621" y="200170"/>
                  <a:pt x="270477" y="200170"/>
                  <a:pt x="270477" y="184096"/>
                </a:cubicBezTo>
                <a:cubicBezTo>
                  <a:pt x="270477" y="175521"/>
                  <a:pt x="262621" y="175521"/>
                  <a:pt x="247970" y="175521"/>
                </a:cubicBezTo>
                <a:lnTo>
                  <a:pt x="177601" y="175521"/>
                </a:lnTo>
                <a:cubicBezTo>
                  <a:pt x="206535" y="61567"/>
                  <a:pt x="210467" y="45493"/>
                  <a:pt x="210467" y="40848"/>
                </a:cubicBezTo>
                <a:cubicBezTo>
                  <a:pt x="210467" y="26917"/>
                  <a:pt x="200820" y="19059"/>
                  <a:pt x="187249" y="19059"/>
                </a:cubicBezTo>
                <a:cubicBezTo>
                  <a:pt x="184743" y="19059"/>
                  <a:pt x="162237" y="19773"/>
                  <a:pt x="155095" y="47994"/>
                </a:cubicBezTo>
                <a:lnTo>
                  <a:pt x="123665" y="175521"/>
                </a:lnTo>
                <a:lnTo>
                  <a:pt x="48283" y="175521"/>
                </a:lnTo>
                <a:cubicBezTo>
                  <a:pt x="32572" y="175521"/>
                  <a:pt x="24351" y="175521"/>
                  <a:pt x="24351" y="190524"/>
                </a:cubicBezTo>
                <a:cubicBezTo>
                  <a:pt x="24351" y="200170"/>
                  <a:pt x="30780" y="200170"/>
                  <a:pt x="46857" y="200170"/>
                </a:cubicBezTo>
                <a:lnTo>
                  <a:pt x="117227" y="200170"/>
                </a:lnTo>
                <a:cubicBezTo>
                  <a:pt x="59714" y="428077"/>
                  <a:pt x="56503" y="441652"/>
                  <a:pt x="56503" y="455941"/>
                </a:cubicBezTo>
                <a:cubicBezTo>
                  <a:pt x="56503" y="499164"/>
                  <a:pt x="86867" y="529885"/>
                  <a:pt x="130093" y="529885"/>
                </a:cubicBezTo>
                <a:cubicBezTo>
                  <a:pt x="211894" y="529885"/>
                  <a:pt x="257619" y="412717"/>
                  <a:pt x="257619" y="406286"/>
                </a:cubicBezTo>
                <a:cubicBezTo>
                  <a:pt x="257619" y="398427"/>
                  <a:pt x="251191" y="398427"/>
                  <a:pt x="247970" y="398427"/>
                </a:cubicBezTo>
                <a:cubicBezTo>
                  <a:pt x="240827" y="398427"/>
                  <a:pt x="240116" y="400571"/>
                  <a:pt x="236182" y="409502"/>
                </a:cubicBezTo>
                <a:cubicBezTo>
                  <a:pt x="201533" y="492735"/>
                  <a:pt x="159028" y="512024"/>
                  <a:pt x="131877" y="512024"/>
                </a:cubicBezTo>
                <a:cubicBezTo>
                  <a:pt x="115087" y="512024"/>
                  <a:pt x="106874" y="501664"/>
                  <a:pt x="106874" y="475231"/>
                </a:cubicBezTo>
                <a:cubicBezTo>
                  <a:pt x="106874" y="455941"/>
                  <a:pt x="108659" y="450224"/>
                  <a:pt x="111877" y="436650"/>
                </a:cubicBezTo>
                <a:lnTo>
                  <a:pt x="171172" y="20017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3" name="Picture 39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50280" y="3093720"/>
            <a:ext cx="464820" cy="579120"/>
          </a:xfrm>
          <a:prstGeom prst="rect">
            <a:avLst/>
          </a:prstGeom>
        </p:spPr>
      </p:pic>
      <p:pic>
        <p:nvPicPr>
          <p:cNvPr id="394" name="Picture 39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3960" y="4526279"/>
            <a:ext cx="106680" cy="99060"/>
          </a:xfrm>
          <a:prstGeom prst="rect">
            <a:avLst/>
          </a:prstGeom>
        </p:spPr>
      </p:pic>
      <p:sp>
        <p:nvSpPr>
          <p:cNvPr id="10" name="TextBox 394"/>
          <p:cNvSpPr txBox="1"/>
          <p:nvPr/>
        </p:nvSpPr>
        <p:spPr>
          <a:xfrm>
            <a:off x="673100" y="444500"/>
            <a:ext cx="10528912" cy="71841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17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Equation</a:t>
            </a:r>
            <a:endParaRPr lang="en-US" altLang="zh-CN" sz="4800" spc="15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45"/>
              </a:lnSpc>
            </a:pPr>
            <a:endParaRPr lang="en-US" dirty="0" smtClean="0"/>
          </a:p>
          <a:p>
            <a:pPr marL="25400" indent="-25400" hangingPunct="0">
              <a:lnSpc>
                <a:spcPct val="255000"/>
              </a:lnSpc>
            </a:pPr>
            <a:r>
              <a:rPr lang="en-US" altLang="zh-CN" sz="340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is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defined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by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its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origin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and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direction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vector</a:t>
            </a:r>
            <a: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Ex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ample:</a:t>
            </a:r>
            <a:endParaRPr lang="en-US" altLang="zh-CN" sz="3400" spc="12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25"/>
              </a:lnSpc>
            </a:pPr>
            <a:endParaRPr lang="en-US" dirty="0" smtClean="0"/>
          </a:p>
          <a:p>
            <a:pPr marL="0" indent="88900">
              <a:lnSpc>
                <a:spcPct val="114000"/>
              </a:lnSpc>
            </a:pPr>
            <a:r>
              <a:rPr lang="en-US" altLang="zh-CN" sz="3400" spc="1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equation:</a:t>
            </a:r>
            <a:endParaRPr lang="en-US" altLang="zh-CN" sz="3400" spc="12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50"/>
              </a:lnSpc>
            </a:pPr>
            <a:endParaRPr lang="en-US" dirty="0" smtClean="0"/>
          </a:p>
          <a:p>
            <a:pPr marL="0" indent="7567930">
              <a:lnSpc>
                <a:spcPct val="145000"/>
              </a:lnSpc>
            </a:pPr>
            <a:r>
              <a:rPr lang="en-US" altLang="zh-CN" sz="5100" spc="28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5100" spc="13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5100" spc="56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</a:t>
            </a:r>
            <a:r>
              <a:rPr lang="zh-CN" altLang="en-US" sz="5100" spc="29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510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5100" spc="13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5100" spc="3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&lt;</a:t>
            </a:r>
            <a:r>
              <a:rPr lang="en-US" altLang="zh-CN" sz="5100" spc="14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5100" spc="284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CN" altLang="en-US" sz="5100" spc="284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5" name="TextBox 395"/>
          <p:cNvSpPr txBox="1"/>
          <p:nvPr/>
        </p:nvSpPr>
        <p:spPr>
          <a:xfrm>
            <a:off x="1028700" y="8128000"/>
            <a:ext cx="7242798" cy="3594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8000"/>
              </a:lnSpc>
              <a:tabLst>
                <a:tab pos="2032000" algn="l"/>
                <a:tab pos="3822700" algn="l"/>
              </a:tabLst>
            </a:pPr>
            <a:r>
              <a:rPr lang="en-US" altLang="zh-CN" sz="2000" spc="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point</a:t>
            </a:r>
            <a:r>
              <a:rPr lang="en-US" altLang="zh-CN" sz="2000" spc="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1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along</a:t>
            </a:r>
            <a:r>
              <a:rPr lang="en-US" altLang="zh-CN" sz="2000" spc="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1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	</a:t>
            </a:r>
            <a:r>
              <a:rPr lang="en-US" altLang="zh-CN" sz="2000" spc="1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“time”	</a:t>
            </a:r>
            <a:r>
              <a:rPr lang="en-US" altLang="zh-CN" sz="2000" spc="6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origin</a:t>
            </a:r>
            <a:r>
              <a:rPr lang="en-US" altLang="zh-CN" sz="2000" spc="5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lang="en-US" altLang="zh-CN" sz="2000" spc="8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(normalized)</a:t>
            </a:r>
            <a:r>
              <a:rPr lang="en-US" altLang="zh-CN" sz="2000" spc="5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6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direction</a:t>
            </a:r>
            <a:endParaRPr lang="en-US" altLang="zh-CN" sz="2000" spc="6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396" name="TextBox 396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000"/>
              </a:lnSpc>
              <a:tabLst>
                <a:tab pos="61341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21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8" name="Picture 3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59780" y="4922520"/>
            <a:ext cx="822960" cy="1074419"/>
          </a:xfrm>
          <a:prstGeom prst="rect">
            <a:avLst/>
          </a:prstGeom>
        </p:spPr>
      </p:pic>
      <p:sp>
        <p:nvSpPr>
          <p:cNvPr id="2" name="Freeform 398"/>
          <p:cNvSpPr/>
          <p:nvPr/>
        </p:nvSpPr>
        <p:spPr>
          <a:xfrm>
            <a:off x="9944100" y="4305300"/>
            <a:ext cx="1549400" cy="1549400"/>
          </a:xfrm>
          <a:custGeom>
            <a:avLst/>
            <a:gdLst>
              <a:gd name="connsiteX0" fmla="*/ 1551982 w 1549400"/>
              <a:gd name="connsiteY0" fmla="*/ 23052 h 1549400"/>
              <a:gd name="connsiteX1" fmla="*/ 1551982 w 1549400"/>
              <a:gd name="connsiteY1" fmla="*/ 1558667 h 1549400"/>
              <a:gd name="connsiteX2" fmla="*/ 16367 w 1549400"/>
              <a:gd name="connsiteY2" fmla="*/ 1558667 h 1549400"/>
              <a:gd name="connsiteX3" fmla="*/ 16367 w 1549400"/>
              <a:gd name="connsiteY3" fmla="*/ 23052 h 1549400"/>
              <a:gd name="connsiteX4" fmla="*/ 1551982 w 1549400"/>
              <a:gd name="connsiteY4" fmla="*/ 23052 h 1549400"/>
              <a:gd name="connsiteX5" fmla="*/ 1551982 w 1549400"/>
              <a:gd name="connsiteY5" fmla="*/ 23052 h 154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9400" h="1549400">
                <a:moveTo>
                  <a:pt x="1551982" y="23052"/>
                </a:moveTo>
                <a:cubicBezTo>
                  <a:pt x="1976030" y="447100"/>
                  <a:pt x="1976030" y="1134617"/>
                  <a:pt x="1551982" y="1558667"/>
                </a:cubicBezTo>
                <a:cubicBezTo>
                  <a:pt x="1127933" y="1982715"/>
                  <a:pt x="440415" y="1982715"/>
                  <a:pt x="16367" y="1558667"/>
                </a:cubicBezTo>
                <a:cubicBezTo>
                  <a:pt x="-407680" y="1134617"/>
                  <a:pt x="-407680" y="447100"/>
                  <a:pt x="16367" y="23052"/>
                </a:cubicBezTo>
                <a:cubicBezTo>
                  <a:pt x="440415" y="-400996"/>
                  <a:pt x="1127933" y="-400996"/>
                  <a:pt x="1551982" y="23052"/>
                </a:cubicBezTo>
                <a:lnTo>
                  <a:pt x="1551982" y="23052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Freeform 399"/>
          <p:cNvSpPr/>
          <p:nvPr/>
        </p:nvSpPr>
        <p:spPr>
          <a:xfrm>
            <a:off x="7429500" y="5473700"/>
            <a:ext cx="1358900" cy="685800"/>
          </a:xfrm>
          <a:custGeom>
            <a:avLst/>
            <a:gdLst>
              <a:gd name="connsiteX0" fmla="*/ 23183 w 1358900"/>
              <a:gd name="connsiteY0" fmla="*/ 686599 h 685800"/>
              <a:gd name="connsiteX1" fmla="*/ 1348699 w 1358900"/>
              <a:gd name="connsiteY1" fmla="*/ 30670 h 685800"/>
              <a:gd name="connsiteX2" fmla="*/ 1360082 w 1358900"/>
              <a:gd name="connsiteY2" fmla="*/ 25038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58900" h="685800">
                <a:moveTo>
                  <a:pt x="23183" y="686599"/>
                </a:moveTo>
                <a:lnTo>
                  <a:pt x="1348699" y="30670"/>
                </a:lnTo>
                <a:lnTo>
                  <a:pt x="1360082" y="25038"/>
                </a:lnTo>
              </a:path>
            </a:pathLst>
          </a:custGeom>
          <a:ln w="253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Freeform 400"/>
          <p:cNvSpPr/>
          <p:nvPr/>
        </p:nvSpPr>
        <p:spPr>
          <a:xfrm>
            <a:off x="8699500" y="5448300"/>
            <a:ext cx="152400" cy="114300"/>
          </a:xfrm>
          <a:custGeom>
            <a:avLst/>
            <a:gdLst>
              <a:gd name="connsiteX0" fmla="*/ 78418 w 152400"/>
              <a:gd name="connsiteY0" fmla="*/ 124225 h 114300"/>
              <a:gd name="connsiteX1" fmla="*/ 160653 w 152400"/>
              <a:gd name="connsiteY1" fmla="*/ 15516 h 114300"/>
              <a:gd name="connsiteX2" fmla="*/ 24344 w 152400"/>
              <a:gd name="connsiteY2" fmla="*/ 14953 h 114300"/>
              <a:gd name="connsiteX3" fmla="*/ 78699 w 152400"/>
              <a:gd name="connsiteY3" fmla="*/ 56070 h 114300"/>
              <a:gd name="connsiteX4" fmla="*/ 78418 w 152400"/>
              <a:gd name="connsiteY4" fmla="*/ 124225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14300">
                <a:moveTo>
                  <a:pt x="78418" y="124225"/>
                </a:moveTo>
                <a:lnTo>
                  <a:pt x="160653" y="15516"/>
                </a:lnTo>
                <a:lnTo>
                  <a:pt x="24344" y="14953"/>
                </a:lnTo>
                <a:lnTo>
                  <a:pt x="78699" y="56070"/>
                </a:lnTo>
                <a:lnTo>
                  <a:pt x="78418" y="124225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Freeform 401"/>
          <p:cNvSpPr/>
          <p:nvPr/>
        </p:nvSpPr>
        <p:spPr>
          <a:xfrm>
            <a:off x="7429500" y="3581400"/>
            <a:ext cx="5118100" cy="2565400"/>
          </a:xfrm>
          <a:custGeom>
            <a:avLst/>
            <a:gdLst>
              <a:gd name="connsiteX0" fmla="*/ 23183 w 5118100"/>
              <a:gd name="connsiteY0" fmla="*/ 2571483 h 2565400"/>
              <a:gd name="connsiteX1" fmla="*/ 5125005 w 5118100"/>
              <a:gd name="connsiteY1" fmla="*/ 19084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18100" h="2565400">
                <a:moveTo>
                  <a:pt x="23183" y="2571483"/>
                </a:moveTo>
                <a:lnTo>
                  <a:pt x="5125005" y="19084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3" name="Picture 40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3780" y="6103620"/>
            <a:ext cx="114300" cy="106680"/>
          </a:xfrm>
          <a:prstGeom prst="rect">
            <a:avLst/>
          </a:prstGeom>
        </p:spPr>
      </p:pic>
      <p:pic>
        <p:nvPicPr>
          <p:cNvPr id="404" name="Picture 4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5180" y="5661660"/>
            <a:ext cx="22860" cy="129539"/>
          </a:xfrm>
          <a:prstGeom prst="rect">
            <a:avLst/>
          </a:prstGeom>
        </p:spPr>
      </p:pic>
      <p:pic>
        <p:nvPicPr>
          <p:cNvPr id="405" name="Picture 40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4720" y="5623560"/>
            <a:ext cx="259079" cy="236220"/>
          </a:xfrm>
          <a:prstGeom prst="rect">
            <a:avLst/>
          </a:prstGeom>
        </p:spPr>
      </p:pic>
      <p:pic>
        <p:nvPicPr>
          <p:cNvPr id="406" name="Picture 40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4380" y="5074920"/>
            <a:ext cx="22860" cy="236220"/>
          </a:xfrm>
          <a:prstGeom prst="rect">
            <a:avLst/>
          </a:prstGeom>
        </p:spPr>
      </p:pic>
      <p:sp>
        <p:nvSpPr>
          <p:cNvPr id="3" name="Freeform 406"/>
          <p:cNvSpPr/>
          <p:nvPr/>
        </p:nvSpPr>
        <p:spPr>
          <a:xfrm>
            <a:off x="7747000" y="5003800"/>
            <a:ext cx="330200" cy="330200"/>
          </a:xfrm>
          <a:custGeom>
            <a:avLst/>
            <a:gdLst>
              <a:gd name="connsiteX0" fmla="*/ 189744 w 330200"/>
              <a:gd name="connsiteY0" fmla="*/ 191000 h 330200"/>
              <a:gd name="connsiteX1" fmla="*/ 324456 w 330200"/>
              <a:gd name="connsiteY1" fmla="*/ 191000 h 330200"/>
              <a:gd name="connsiteX2" fmla="*/ 340383 w 330200"/>
              <a:gd name="connsiteY2" fmla="*/ 181316 h 330200"/>
              <a:gd name="connsiteX3" fmla="*/ 324456 w 330200"/>
              <a:gd name="connsiteY3" fmla="*/ 171632 h 330200"/>
              <a:gd name="connsiteX4" fmla="*/ 189744 w 330200"/>
              <a:gd name="connsiteY4" fmla="*/ 171632 h 330200"/>
              <a:gd name="connsiteX5" fmla="*/ 189744 w 330200"/>
              <a:gd name="connsiteY5" fmla="*/ 36488 h 330200"/>
              <a:gd name="connsiteX6" fmla="*/ 180058 w 330200"/>
              <a:gd name="connsiteY6" fmla="*/ 20564 h 330200"/>
              <a:gd name="connsiteX7" fmla="*/ 170373 w 330200"/>
              <a:gd name="connsiteY7" fmla="*/ 36488 h 330200"/>
              <a:gd name="connsiteX8" fmla="*/ 170373 w 330200"/>
              <a:gd name="connsiteY8" fmla="*/ 171632 h 330200"/>
              <a:gd name="connsiteX9" fmla="*/ 35016 w 330200"/>
              <a:gd name="connsiteY9" fmla="*/ 171632 h 330200"/>
              <a:gd name="connsiteX10" fmla="*/ 19089 w 330200"/>
              <a:gd name="connsiteY10" fmla="*/ 181316 h 330200"/>
              <a:gd name="connsiteX11" fmla="*/ 35016 w 330200"/>
              <a:gd name="connsiteY11" fmla="*/ 191000 h 330200"/>
              <a:gd name="connsiteX12" fmla="*/ 170373 w 330200"/>
              <a:gd name="connsiteY12" fmla="*/ 191000 h 330200"/>
              <a:gd name="connsiteX13" fmla="*/ 170373 w 330200"/>
              <a:gd name="connsiteY13" fmla="*/ 326144 h 330200"/>
              <a:gd name="connsiteX14" fmla="*/ 180058 w 330200"/>
              <a:gd name="connsiteY14" fmla="*/ 342068 h 330200"/>
              <a:gd name="connsiteX15" fmla="*/ 189744 w 330200"/>
              <a:gd name="connsiteY15" fmla="*/ 326144 h 330200"/>
              <a:gd name="connsiteX16" fmla="*/ 189744 w 330200"/>
              <a:gd name="connsiteY16" fmla="*/ 191000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0200" h="330200">
                <a:moveTo>
                  <a:pt x="189744" y="191000"/>
                </a:moveTo>
                <a:lnTo>
                  <a:pt x="324456" y="191000"/>
                </a:lnTo>
                <a:cubicBezTo>
                  <a:pt x="331128" y="191000"/>
                  <a:pt x="340383" y="191000"/>
                  <a:pt x="340383" y="181316"/>
                </a:cubicBezTo>
                <a:cubicBezTo>
                  <a:pt x="340383" y="171632"/>
                  <a:pt x="331128" y="171632"/>
                  <a:pt x="324456" y="171632"/>
                </a:cubicBezTo>
                <a:lnTo>
                  <a:pt x="189744" y="171632"/>
                </a:lnTo>
                <a:lnTo>
                  <a:pt x="189744" y="36488"/>
                </a:lnTo>
                <a:cubicBezTo>
                  <a:pt x="189744" y="29602"/>
                  <a:pt x="189744" y="20564"/>
                  <a:pt x="180058" y="20564"/>
                </a:cubicBezTo>
                <a:cubicBezTo>
                  <a:pt x="170373" y="20564"/>
                  <a:pt x="170373" y="29602"/>
                  <a:pt x="170373" y="36488"/>
                </a:cubicBezTo>
                <a:lnTo>
                  <a:pt x="170373" y="171632"/>
                </a:lnTo>
                <a:lnTo>
                  <a:pt x="35016" y="171632"/>
                </a:lnTo>
                <a:cubicBezTo>
                  <a:pt x="28344" y="171632"/>
                  <a:pt x="19089" y="171632"/>
                  <a:pt x="19089" y="181316"/>
                </a:cubicBezTo>
                <a:cubicBezTo>
                  <a:pt x="19089" y="191000"/>
                  <a:pt x="28344" y="191000"/>
                  <a:pt x="35016" y="191000"/>
                </a:cubicBezTo>
                <a:lnTo>
                  <a:pt x="170373" y="191000"/>
                </a:lnTo>
                <a:lnTo>
                  <a:pt x="170373" y="326144"/>
                </a:lnTo>
                <a:cubicBezTo>
                  <a:pt x="170373" y="332815"/>
                  <a:pt x="170373" y="342068"/>
                  <a:pt x="180058" y="342068"/>
                </a:cubicBezTo>
                <a:cubicBezTo>
                  <a:pt x="189744" y="342068"/>
                  <a:pt x="189744" y="333031"/>
                  <a:pt x="189744" y="326144"/>
                </a:cubicBezTo>
                <a:lnTo>
                  <a:pt x="189744" y="1910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Freeform 407"/>
          <p:cNvSpPr/>
          <p:nvPr/>
        </p:nvSpPr>
        <p:spPr>
          <a:xfrm>
            <a:off x="8216900" y="4978400"/>
            <a:ext cx="152400" cy="330200"/>
          </a:xfrm>
          <a:custGeom>
            <a:avLst/>
            <a:gdLst>
              <a:gd name="connsiteX0" fmla="*/ 105047 w 152400"/>
              <a:gd name="connsiteY0" fmla="*/ 134194 h 330200"/>
              <a:gd name="connsiteX1" fmla="*/ 150452 w 152400"/>
              <a:gd name="connsiteY1" fmla="*/ 134194 h 330200"/>
              <a:gd name="connsiteX2" fmla="*/ 164869 w 152400"/>
              <a:gd name="connsiteY2" fmla="*/ 124511 h 330200"/>
              <a:gd name="connsiteX3" fmla="*/ 151313 w 152400"/>
              <a:gd name="connsiteY3" fmla="*/ 119346 h 330200"/>
              <a:gd name="connsiteX4" fmla="*/ 108920 w 152400"/>
              <a:gd name="connsiteY4" fmla="*/ 119346 h 330200"/>
              <a:gd name="connsiteX5" fmla="*/ 128719 w 152400"/>
              <a:gd name="connsiteY5" fmla="*/ 38217 h 330200"/>
              <a:gd name="connsiteX6" fmla="*/ 114733 w 152400"/>
              <a:gd name="connsiteY6" fmla="*/ 25090 h 330200"/>
              <a:gd name="connsiteX7" fmla="*/ 95363 w 152400"/>
              <a:gd name="connsiteY7" fmla="*/ 42521 h 330200"/>
              <a:gd name="connsiteX8" fmla="*/ 76428 w 152400"/>
              <a:gd name="connsiteY8" fmla="*/ 119346 h 330200"/>
              <a:gd name="connsiteX9" fmla="*/ 31017 w 152400"/>
              <a:gd name="connsiteY9" fmla="*/ 119346 h 330200"/>
              <a:gd name="connsiteX10" fmla="*/ 16600 w 152400"/>
              <a:gd name="connsiteY10" fmla="*/ 128384 h 330200"/>
              <a:gd name="connsiteX11" fmla="*/ 30157 w 152400"/>
              <a:gd name="connsiteY11" fmla="*/ 134194 h 330200"/>
              <a:gd name="connsiteX12" fmla="*/ 72549 w 152400"/>
              <a:gd name="connsiteY12" fmla="*/ 134194 h 330200"/>
              <a:gd name="connsiteX13" fmla="*/ 35969 w 152400"/>
              <a:gd name="connsiteY13" fmla="*/ 288276 h 330200"/>
              <a:gd name="connsiteX14" fmla="*/ 80300 w 152400"/>
              <a:gd name="connsiteY14" fmla="*/ 332821 h 330200"/>
              <a:gd name="connsiteX15" fmla="*/ 157125 w 152400"/>
              <a:gd name="connsiteY15" fmla="*/ 258364 h 330200"/>
              <a:gd name="connsiteX16" fmla="*/ 151313 w 152400"/>
              <a:gd name="connsiteY16" fmla="*/ 253629 h 330200"/>
              <a:gd name="connsiteX17" fmla="*/ 144211 w 152400"/>
              <a:gd name="connsiteY17" fmla="*/ 260300 h 330200"/>
              <a:gd name="connsiteX18" fmla="*/ 81374 w 152400"/>
              <a:gd name="connsiteY18" fmla="*/ 322062 h 330200"/>
              <a:gd name="connsiteX19" fmla="*/ 66313 w 152400"/>
              <a:gd name="connsiteY19" fmla="*/ 299896 h 330200"/>
              <a:gd name="connsiteX20" fmla="*/ 69326 w 152400"/>
              <a:gd name="connsiteY20" fmla="*/ 276655 h 330200"/>
              <a:gd name="connsiteX21" fmla="*/ 105047 w 152400"/>
              <a:gd name="connsiteY21" fmla="*/ 134194 h 33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52400" h="330200">
                <a:moveTo>
                  <a:pt x="105047" y="134194"/>
                </a:moveTo>
                <a:lnTo>
                  <a:pt x="150452" y="134194"/>
                </a:lnTo>
                <a:cubicBezTo>
                  <a:pt x="160138" y="134194"/>
                  <a:pt x="164869" y="134194"/>
                  <a:pt x="164869" y="124511"/>
                </a:cubicBezTo>
                <a:cubicBezTo>
                  <a:pt x="164869" y="119346"/>
                  <a:pt x="160138" y="119346"/>
                  <a:pt x="151313" y="119346"/>
                </a:cubicBezTo>
                <a:lnTo>
                  <a:pt x="108920" y="119346"/>
                </a:lnTo>
                <a:cubicBezTo>
                  <a:pt x="126351" y="50698"/>
                  <a:pt x="128719" y="41014"/>
                  <a:pt x="128719" y="38217"/>
                </a:cubicBezTo>
                <a:cubicBezTo>
                  <a:pt x="128719" y="29823"/>
                  <a:pt x="122908" y="25090"/>
                  <a:pt x="114733" y="25090"/>
                </a:cubicBezTo>
                <a:cubicBezTo>
                  <a:pt x="113223" y="25090"/>
                  <a:pt x="99666" y="25519"/>
                  <a:pt x="95363" y="42521"/>
                </a:cubicBezTo>
                <a:lnTo>
                  <a:pt x="76428" y="119346"/>
                </a:lnTo>
                <a:lnTo>
                  <a:pt x="31017" y="119346"/>
                </a:lnTo>
                <a:cubicBezTo>
                  <a:pt x="21552" y="119346"/>
                  <a:pt x="16600" y="119346"/>
                  <a:pt x="16600" y="128384"/>
                </a:cubicBezTo>
                <a:cubicBezTo>
                  <a:pt x="16600" y="134194"/>
                  <a:pt x="20472" y="134194"/>
                  <a:pt x="30157" y="134194"/>
                </a:cubicBezTo>
                <a:lnTo>
                  <a:pt x="72549" y="134194"/>
                </a:lnTo>
                <a:cubicBezTo>
                  <a:pt x="37903" y="271490"/>
                  <a:pt x="35969" y="279668"/>
                  <a:pt x="35969" y="288276"/>
                </a:cubicBezTo>
                <a:cubicBezTo>
                  <a:pt x="35969" y="314315"/>
                  <a:pt x="54259" y="332821"/>
                  <a:pt x="80300" y="332821"/>
                </a:cubicBezTo>
                <a:cubicBezTo>
                  <a:pt x="129579" y="332821"/>
                  <a:pt x="157125" y="262237"/>
                  <a:pt x="157125" y="258364"/>
                </a:cubicBezTo>
                <a:cubicBezTo>
                  <a:pt x="157125" y="253629"/>
                  <a:pt x="153251" y="253629"/>
                  <a:pt x="151313" y="253629"/>
                </a:cubicBezTo>
                <a:cubicBezTo>
                  <a:pt x="147010" y="253629"/>
                  <a:pt x="146580" y="254921"/>
                  <a:pt x="144211" y="260300"/>
                </a:cubicBezTo>
                <a:cubicBezTo>
                  <a:pt x="123337" y="310441"/>
                  <a:pt x="97731" y="322062"/>
                  <a:pt x="81374" y="322062"/>
                </a:cubicBezTo>
                <a:cubicBezTo>
                  <a:pt x="71260" y="322062"/>
                  <a:pt x="66313" y="315821"/>
                  <a:pt x="66313" y="299896"/>
                </a:cubicBezTo>
                <a:cubicBezTo>
                  <a:pt x="66313" y="288276"/>
                  <a:pt x="67388" y="284833"/>
                  <a:pt x="69326" y="276655"/>
                </a:cubicBezTo>
                <a:lnTo>
                  <a:pt x="105047" y="134194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9" name="Picture 40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4859" y="4960620"/>
            <a:ext cx="281940" cy="350520"/>
          </a:xfrm>
          <a:prstGeom prst="rect">
            <a:avLst/>
          </a:prstGeom>
        </p:spPr>
      </p:pic>
      <p:pic>
        <p:nvPicPr>
          <p:cNvPr id="410" name="Picture 4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75620" y="5052060"/>
            <a:ext cx="83820" cy="83820"/>
          </a:xfrm>
          <a:prstGeom prst="rect">
            <a:avLst/>
          </a:prstGeom>
        </p:spPr>
      </p:pic>
      <p:pic>
        <p:nvPicPr>
          <p:cNvPr id="411" name="Picture 4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93580" y="4998720"/>
            <a:ext cx="83820" cy="83820"/>
          </a:xfrm>
          <a:prstGeom prst="rect">
            <a:avLst/>
          </a:prstGeom>
        </p:spPr>
      </p:pic>
      <p:sp>
        <p:nvSpPr>
          <p:cNvPr id="4" name="Freeform 411"/>
          <p:cNvSpPr/>
          <p:nvPr/>
        </p:nvSpPr>
        <p:spPr>
          <a:xfrm>
            <a:off x="10718800" y="5067300"/>
            <a:ext cx="1079500" cy="25400"/>
          </a:xfrm>
          <a:custGeom>
            <a:avLst/>
            <a:gdLst>
              <a:gd name="connsiteX0" fmla="*/ 20903 w 1079500"/>
              <a:gd name="connsiteY0" fmla="*/ 22729 h 25400"/>
              <a:gd name="connsiteX1" fmla="*/ 1084659 w 1079500"/>
              <a:gd name="connsiteY1" fmla="*/ 22729 h 2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79500" h="25400">
                <a:moveTo>
                  <a:pt x="20903" y="22729"/>
                </a:moveTo>
                <a:lnTo>
                  <a:pt x="1084659" y="2272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TextBox 412"/>
          <p:cNvSpPr txBox="1"/>
          <p:nvPr/>
        </p:nvSpPr>
        <p:spPr>
          <a:xfrm>
            <a:off x="673100" y="444500"/>
            <a:ext cx="7989591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2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Intersection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2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With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9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Sphere</a:t>
            </a:r>
            <a:endParaRPr lang="en-US" altLang="zh-CN" sz="4800" spc="19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13" name="TextBox 413"/>
          <p:cNvSpPr txBox="1"/>
          <p:nvPr/>
        </p:nvSpPr>
        <p:spPr>
          <a:xfrm>
            <a:off x="341259" y="2728871"/>
            <a:ext cx="187234" cy="541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5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endParaRPr lang="en-US" altLang="zh-CN" sz="3550" spc="17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14" name="TextBox 414"/>
          <p:cNvSpPr txBox="1"/>
          <p:nvPr/>
        </p:nvSpPr>
        <p:spPr>
          <a:xfrm>
            <a:off x="825500" y="2032000"/>
            <a:ext cx="935323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3400" spc="-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</a:t>
            </a:r>
            <a:r>
              <a:rPr lang="en-US" altLang="zh-CN" sz="3400" spc="-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y:</a:t>
            </a:r>
            <a:endParaRPr lang="en-US" altLang="zh-CN" sz="3400" spc="-1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15" name="TextBox 415"/>
          <p:cNvSpPr txBox="1"/>
          <p:nvPr/>
        </p:nvSpPr>
        <p:spPr>
          <a:xfrm>
            <a:off x="1946258" y="2221616"/>
            <a:ext cx="5058057" cy="10504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5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</a:t>
            </a:r>
            <a:r>
              <a:rPr lang="en-US" altLang="zh-CN" sz="355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en-US" altLang="zh-CN" sz="355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355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+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1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3550" spc="61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</a:t>
            </a:r>
            <a:r>
              <a:rPr lang="zh-CN" altLang="en-US" sz="3550" spc="309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355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&lt;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3550" spc="30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CN" altLang="en-US" sz="3550" spc="309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1325245">
              <a:lnSpc>
                <a:spcPct val="94000"/>
              </a:lnSpc>
            </a:pPr>
            <a:r>
              <a:rPr lang="en-US" altLang="zh-CN" sz="3550" spc="-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3550" spc="-1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16" name="TextBox 416"/>
          <p:cNvSpPr txBox="1"/>
          <p:nvPr/>
        </p:nvSpPr>
        <p:spPr>
          <a:xfrm>
            <a:off x="1052880" y="3340100"/>
            <a:ext cx="1252391" cy="588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9000"/>
              </a:lnSpc>
            </a:pPr>
            <a:r>
              <a:rPr lang="en-US" altLang="zh-CN" sz="3400" spc="-5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phere:</a:t>
            </a:r>
            <a:r>
              <a:rPr lang="en-US" altLang="zh-CN" sz="3550" spc="-5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z</a:t>
            </a:r>
            <a:endParaRPr lang="en-US" altLang="zh-CN" sz="3550" spc="-57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17" name="TextBox 417"/>
          <p:cNvSpPr txBox="1"/>
          <p:nvPr/>
        </p:nvSpPr>
        <p:spPr>
          <a:xfrm>
            <a:off x="2704100" y="3311900"/>
            <a:ext cx="413994" cy="541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50" spc="46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endParaRPr lang="en-US" altLang="zh-CN" sz="3550" spc="46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18" name="TextBox 418"/>
          <p:cNvSpPr txBox="1"/>
          <p:nvPr/>
        </p:nvSpPr>
        <p:spPr>
          <a:xfrm>
            <a:off x="3271597" y="3272096"/>
            <a:ext cx="282133" cy="8498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94615">
              <a:lnSpc>
                <a:spcPct val="66000"/>
              </a:lnSpc>
            </a:pPr>
            <a:r>
              <a:rPr lang="en-US" altLang="zh-CN" sz="355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endParaRPr lang="en-US" altLang="zh-CN" sz="3550" spc="17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>
              <a:lnSpc>
                <a:spcPct val="91000"/>
              </a:lnSpc>
            </a:pPr>
            <a:r>
              <a:rPr lang="en-US" altLang="zh-CN" sz="3550" spc="-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3550" spc="-1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19" name="TextBox 419"/>
          <p:cNvSpPr txBox="1"/>
          <p:nvPr/>
        </p:nvSpPr>
        <p:spPr>
          <a:xfrm>
            <a:off x="4378559" y="3272096"/>
            <a:ext cx="711077" cy="541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50" spc="23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zh-CN" sz="355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r>
              <a:rPr lang="en-US" altLang="zh-CN" sz="2450" spc="1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</a:t>
            </a:r>
            <a:endParaRPr lang="en-US" altLang="zh-CN" sz="2450" spc="18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20" name="TextBox 420"/>
          <p:cNvSpPr txBox="1"/>
          <p:nvPr/>
        </p:nvSpPr>
        <p:spPr>
          <a:xfrm>
            <a:off x="5535128" y="3311900"/>
            <a:ext cx="468422" cy="541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50" spc="3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</a:t>
            </a:r>
            <a:endParaRPr lang="en-US" altLang="zh-CN" sz="3550" spc="30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21" name="TextBox 421"/>
          <p:cNvSpPr txBox="1"/>
          <p:nvPr/>
        </p:nvSpPr>
        <p:spPr>
          <a:xfrm>
            <a:off x="787400" y="4121949"/>
            <a:ext cx="6698168" cy="27313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071880">
              <a:lnSpc>
                <a:spcPct val="100000"/>
              </a:lnSpc>
              <a:tabLst>
                <a:tab pos="3359150" algn="l"/>
              </a:tabLst>
            </a:pPr>
            <a:r>
              <a:rPr lang="en-US" altLang="zh-CN" sz="3550" spc="1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et	</a:t>
            </a:r>
            <a:r>
              <a:rPr lang="en-US" altLang="zh-CN" sz="3550" spc="11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and</a:t>
            </a:r>
            <a:r>
              <a:rPr lang="en-US" altLang="zh-CN" sz="3550" spc="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1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solve</a:t>
            </a:r>
            <a:r>
              <a:rPr lang="en-US" altLang="zh-CN" sz="3550" spc="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for</a:t>
            </a:r>
            <a:endParaRPr lang="en-US" altLang="zh-CN" sz="3550" spc="8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>
              <a:lnSpc>
                <a:spcPct val="105000"/>
              </a:lnSpc>
              <a:spcBef>
                <a:spcPts val="120"/>
              </a:spcBef>
              <a:tabLst>
                <a:tab pos="5130800" algn="l"/>
              </a:tabLst>
            </a:pPr>
            <a:r>
              <a:rPr lang="en-US" altLang="zh-CN" sz="2400" b="1" spc="-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What</a:t>
            </a:r>
            <a:r>
              <a:rPr lang="en-US" altLang="zh-CN" sz="2400" b="1" spc="-17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b="1" spc="-284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is</a:t>
            </a:r>
            <a:r>
              <a:rPr lang="en-US" altLang="zh-CN" sz="2400" b="1" spc="-18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b="1" spc="-384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an</a:t>
            </a:r>
            <a:r>
              <a:rPr lang="en-US" altLang="zh-CN" sz="2400" b="1" spc="-18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b="1" spc="-3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intersection?</a:t>
            </a:r>
            <a:r>
              <a:rPr lang="en-US" altLang="zh-CN" sz="3550" spc="-3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	</a:t>
            </a:r>
            <a:r>
              <a:rPr lang="en-US" altLang="zh-CN" sz="3550" spc="3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</a:t>
            </a:r>
            <a:r>
              <a:rPr lang="en-US" altLang="zh-CN" sz="245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</a:t>
            </a:r>
            <a:r>
              <a:rPr lang="en-US" altLang="zh-CN" sz="245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9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12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3550" spc="25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3550" spc="25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130"/>
              </a:lnSpc>
            </a:pPr>
            <a:endParaRPr lang="en-US" dirty="0" smtClean="0"/>
          </a:p>
          <a:p>
            <a:pPr marL="0" indent="63500">
              <a:lnSpc>
                <a:spcPct val="100000"/>
              </a:lnSpc>
            </a:pPr>
            <a:r>
              <a:rPr lang="en-US" altLang="zh-CN" sz="2400" b="1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The</a:t>
            </a:r>
            <a:r>
              <a:rPr lang="en-US" altLang="zh-CN" sz="2400" b="1" dirty="0">
                <a:solidFill>
                  <a:srgbClr val="EC210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b="1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intersection</a:t>
            </a:r>
            <a:r>
              <a:rPr lang="en-US" altLang="zh-CN" sz="2400" b="1" dirty="0">
                <a:solidFill>
                  <a:srgbClr val="EC210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b="1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p</a:t>
            </a:r>
            <a:r>
              <a:rPr lang="en-US" altLang="zh-CN" sz="2400" b="1" dirty="0">
                <a:solidFill>
                  <a:srgbClr val="EC210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b="1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must</a:t>
            </a:r>
            <a:r>
              <a:rPr lang="en-US" altLang="zh-CN" sz="2400" b="1" dirty="0">
                <a:solidFill>
                  <a:srgbClr val="EC210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b="1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satisfy</a:t>
            </a:r>
            <a:r>
              <a:rPr lang="en-US" altLang="zh-CN" sz="2400" b="1" spc="-160" dirty="0">
                <a:solidFill>
                  <a:srgbClr val="EC210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b="1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both</a:t>
            </a:r>
            <a:endParaRPr lang="en-US" altLang="zh-CN" sz="2400" b="1" dirty="0">
              <a:solidFill>
                <a:srgbClr val="EC210A"/>
              </a:solidFill>
              <a:latin typeface="Arial" panose="020B0604020202020204"/>
              <a:ea typeface="Arial" panose="020B0604020202020204"/>
            </a:endParaRPr>
          </a:p>
          <a:p>
            <a:pPr marL="0" indent="241300">
              <a:lnSpc>
                <a:spcPct val="100000"/>
              </a:lnSpc>
            </a:pPr>
            <a:r>
              <a:rPr lang="en-US" altLang="zh-CN" sz="2400" b="1" spc="-320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ray</a:t>
            </a:r>
            <a:r>
              <a:rPr lang="en-US" altLang="zh-CN" sz="2400" b="1" spc="-175" dirty="0">
                <a:solidFill>
                  <a:srgbClr val="EC210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b="1" spc="-329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equation</a:t>
            </a:r>
            <a:r>
              <a:rPr lang="en-US" altLang="zh-CN" sz="2400" b="1" spc="-175" dirty="0">
                <a:solidFill>
                  <a:srgbClr val="EC210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b="1" spc="-379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and</a:t>
            </a:r>
            <a:r>
              <a:rPr lang="en-US" altLang="zh-CN" sz="2400" b="1" spc="-179" dirty="0">
                <a:solidFill>
                  <a:srgbClr val="EC210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b="1" spc="-345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sphere</a:t>
            </a:r>
            <a:r>
              <a:rPr lang="en-US" altLang="zh-CN" sz="2400" b="1" spc="-179" dirty="0">
                <a:solidFill>
                  <a:srgbClr val="EC210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b="1" spc="-329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equation</a:t>
            </a:r>
            <a:r>
              <a:rPr lang="zh-CN" altLang="en-US" sz="3550" spc="-955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endParaRPr lang="zh-CN" altLang="en-US" sz="3550" spc="-955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499745">
              <a:lnSpc>
                <a:spcPct val="100000"/>
              </a:lnSpc>
            </a:pPr>
            <a:r>
              <a:rPr lang="en-US" altLang="zh-CN" sz="3550" spc="-23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r>
              <a:rPr lang="en-US" altLang="zh-CN" sz="3550" spc="-11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:</a:t>
            </a:r>
            <a:r>
              <a:rPr lang="en-US" altLang="zh-CN" sz="3550" spc="-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en-US" altLang="zh-CN" sz="3550" spc="-2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r>
              <a:rPr lang="en-US" altLang="zh-CN" sz="3550" spc="-11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lang="en-US" altLang="zh-CN" sz="3550" spc="-16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at</a:t>
            </a:r>
            <a:r>
              <a:rPr lang="en-US" altLang="zh-CN" sz="3550" spc="-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zh-CN" sz="2450" spc="-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</a:t>
            </a:r>
            <a:r>
              <a:rPr lang="en-US" altLang="zh-CN" sz="3550" spc="-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r>
              <a:rPr lang="en-US" altLang="zh-CN" sz="2450" spc="-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</a:t>
            </a:r>
            <a:r>
              <a:rPr lang="en-US" altLang="zh-CN" sz="3550" spc="-26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+</a:t>
            </a:r>
            <a:r>
              <a:rPr lang="en-US" altLang="zh-CN" sz="3550" spc="-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18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bt</a:t>
            </a:r>
            <a:r>
              <a:rPr lang="en-US" altLang="zh-CN" sz="3550" spc="-3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</a:t>
            </a:r>
            <a:r>
              <a:rPr lang="zh-CN" altLang="en-US" sz="3550" spc="-46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en-US" altLang="zh-CN" sz="3550" spc="-26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+</a:t>
            </a:r>
            <a:r>
              <a:rPr lang="en-US" altLang="zh-CN" sz="2450" spc="-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</a:t>
            </a:r>
            <a:r>
              <a:rPr lang="en-US" altLang="zh-CN" sz="3550" spc="-3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zh-CN" sz="3550" spc="-2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-2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zh-CN" sz="3550" spc="-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2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-23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3550" spc="-11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23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3550" spc="-1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</a:t>
            </a:r>
            <a:r>
              <a:rPr lang="en-US" altLang="zh-CN" sz="3550" spc="-1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2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where</a:t>
            </a:r>
            <a:endParaRPr lang="en-US" altLang="zh-CN" sz="3550" spc="-22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22" name="TextBox 422"/>
          <p:cNvSpPr txBox="1"/>
          <p:nvPr/>
        </p:nvSpPr>
        <p:spPr>
          <a:xfrm>
            <a:off x="8469665" y="4246386"/>
            <a:ext cx="1614201" cy="22963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43890">
              <a:lnSpc>
                <a:spcPct val="100000"/>
              </a:lnSpc>
            </a:pPr>
            <a:r>
              <a:rPr lang="en-US" altLang="zh-CN" sz="355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endParaRPr lang="en-US" altLang="zh-CN" sz="3550" spc="17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487680">
              <a:lnSpc>
                <a:spcPct val="60000"/>
              </a:lnSpc>
            </a:pPr>
            <a:r>
              <a:rPr lang="en-US" altLang="zh-CN" sz="355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endParaRPr lang="en-US" altLang="zh-CN" sz="3550" spc="17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1139825">
              <a:lnSpc>
                <a:spcPct val="100000"/>
              </a:lnSpc>
            </a:pPr>
            <a:r>
              <a:rPr lang="en-US" altLang="zh-CN" sz="3550" spc="26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en-US" altLang="zh-CN" sz="3550" spc="4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endParaRPr lang="en-US" altLang="zh-CN" sz="3550" spc="4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4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3550" spc="2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</a:t>
            </a:r>
            <a:r>
              <a:rPr lang="en-US" altLang="zh-CN" sz="3550" spc="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+</a:t>
            </a:r>
            <a:r>
              <a:rPr lang="en-US" altLang="zh-CN" sz="3550" spc="1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3550" spc="1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endParaRPr lang="en-US" altLang="zh-CN" sz="3550" spc="24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23" name="TextBox 423"/>
          <p:cNvSpPr txBox="1"/>
          <p:nvPr/>
        </p:nvSpPr>
        <p:spPr>
          <a:xfrm>
            <a:off x="10352833" y="5959401"/>
            <a:ext cx="596777" cy="541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50" spc="23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zh-CN" sz="355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r>
              <a:rPr lang="en-US" altLang="zh-CN" sz="2450" spc="1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</a:t>
            </a:r>
            <a:endParaRPr lang="en-US" altLang="zh-CN" sz="2450" spc="18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24" name="TextBox 424"/>
          <p:cNvSpPr txBox="1"/>
          <p:nvPr/>
        </p:nvSpPr>
        <p:spPr>
          <a:xfrm>
            <a:off x="11509402" y="4246386"/>
            <a:ext cx="1652982" cy="22485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919480">
              <a:lnSpc>
                <a:spcPct val="100000"/>
              </a:lnSpc>
            </a:pPr>
            <a:r>
              <a:rPr lang="en-US" altLang="zh-CN" sz="3550" spc="-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3550" spc="-1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763270">
              <a:lnSpc>
                <a:spcPct val="60000"/>
              </a:lnSpc>
            </a:pPr>
            <a:r>
              <a:rPr lang="en-US" altLang="zh-CN" sz="3550" spc="-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3550" spc="-1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1415415">
              <a:lnSpc>
                <a:spcPct val="100000"/>
              </a:lnSpc>
            </a:pPr>
            <a:r>
              <a:rPr lang="en-US" altLang="zh-CN" sz="3550" spc="-12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3550" spc="-121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850"/>
              </a:lnSpc>
            </a:pPr>
            <a:endParaRPr lang="en-US" dirty="0" smtClean="0"/>
          </a:p>
          <a:p>
            <a:pPr marL="0">
              <a:lnSpc>
                <a:spcPct val="112000"/>
              </a:lnSpc>
            </a:pPr>
            <a:r>
              <a:rPr lang="en-US" altLang="zh-CN" sz="3550" spc="23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</a:t>
            </a:r>
            <a:r>
              <a:rPr lang="en-US" altLang="zh-CN" sz="245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</a:t>
            </a:r>
            <a:r>
              <a:rPr lang="en-US" altLang="zh-CN" sz="2450" spc="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355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3550" spc="17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25" name="TextBox 425"/>
          <p:cNvSpPr txBox="1"/>
          <p:nvPr/>
        </p:nvSpPr>
        <p:spPr>
          <a:xfrm>
            <a:off x="241300" y="6883400"/>
            <a:ext cx="6372748" cy="28570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35000">
              <a:lnSpc>
                <a:spcPct val="114000"/>
              </a:lnSpc>
            </a:pP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Solve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for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intersection:</a:t>
            </a:r>
            <a:endParaRPr lang="en-US" altLang="zh-CN" sz="3400" spc="11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460"/>
              </a:lnSpc>
            </a:pPr>
            <a:endParaRPr lang="en-US" dirty="0" smtClean="0"/>
          </a:p>
          <a:p>
            <a:pPr marL="0" indent="1045845">
              <a:lnSpc>
                <a:spcPct val="100000"/>
              </a:lnSpc>
              <a:tabLst>
                <a:tab pos="3103880" algn="l"/>
                <a:tab pos="4260215" algn="l"/>
              </a:tabLst>
            </a:pPr>
            <a:r>
              <a:rPr lang="en-US" altLang="zh-CN" sz="355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en-US" altLang="zh-CN" sz="3550" spc="2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</a:t>
            </a:r>
            <a:r>
              <a:rPr lang="en-US" altLang="zh-CN" sz="3550" spc="1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+</a:t>
            </a:r>
            <a:r>
              <a:rPr lang="en-US" altLang="zh-CN" sz="3550" spc="12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3550" spc="1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	</a:t>
            </a:r>
            <a:r>
              <a:rPr lang="en-US" altLang="zh-CN" sz="3550" spc="-1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zh-CN" sz="3550" spc="-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r>
              <a:rPr lang="en-US" altLang="zh-CN" sz="3550" spc="-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en-US" altLang="zh-CN" sz="2450" spc="-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	</a:t>
            </a:r>
            <a:r>
              <a:rPr lang="en-US" altLang="zh-CN" sz="3550" spc="-9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</a:t>
            </a:r>
            <a:r>
              <a:rPr lang="en-US" altLang="zh-CN" sz="3550" spc="-64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zh-CN" sz="2450" spc="-49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</a:t>
            </a:r>
            <a:r>
              <a:rPr lang="en-US" altLang="zh-CN" sz="3550" spc="-48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r>
              <a:rPr lang="en-US" altLang="zh-CN" sz="3550" spc="-35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8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zh-CN" altLang="en-US" sz="3550" spc="-143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3550" spc="-719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3550" spc="-71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r>
              <a:rPr lang="en-US" altLang="zh-CN" sz="3550" spc="-71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3550" spc="-71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590"/>
              </a:lnSpc>
            </a:pPr>
            <a:endParaRPr lang="en-US" dirty="0" smtClean="0"/>
          </a:p>
          <a:p>
            <a:pPr marL="0" indent="2462530">
              <a:lnSpc>
                <a:spcPct val="100000"/>
              </a:lnSpc>
              <a:tabLst>
                <a:tab pos="4240530" algn="l"/>
                <a:tab pos="5953760" algn="l"/>
              </a:tabLst>
            </a:pPr>
            <a:r>
              <a:rPr lang="en-US" altLang="zh-CN" sz="3550" spc="2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zh-CN" sz="3550" spc="14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1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1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en-US" altLang="zh-CN" sz="3550" spc="2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	</a:t>
            </a:r>
            <a:r>
              <a:rPr lang="en-US" altLang="zh-CN" sz="3550" spc="-36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zh-CN" sz="3550" spc="-2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r>
              <a:rPr lang="en-US" altLang="zh-CN" sz="3550" spc="-2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3550" spc="-825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3550" spc="-415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3550" spc="-2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en-US" altLang="zh-CN" sz="3550" spc="-4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	</a:t>
            </a:r>
            <a:r>
              <a:rPr lang="en-US" altLang="zh-CN" sz="3550" spc="2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zh-CN" sz="355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endParaRPr lang="en-US" altLang="zh-CN" sz="3550" spc="16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1045845">
              <a:lnSpc>
                <a:spcPct val="100000"/>
              </a:lnSpc>
              <a:spcBef>
                <a:spcPts val="335"/>
              </a:spcBef>
            </a:pPr>
            <a:r>
              <a:rPr lang="en-US" altLang="zh-CN" sz="3550" spc="23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at</a:t>
            </a:r>
            <a:r>
              <a:rPr lang="en-US" altLang="zh-CN" sz="2450" spc="2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</a:t>
            </a:r>
            <a:r>
              <a:rPr lang="en-US" altLang="zh-CN" sz="2450" spc="11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+</a:t>
            </a:r>
            <a:r>
              <a:rPr lang="en-US" altLang="zh-CN" sz="3550" spc="1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bt</a:t>
            </a:r>
            <a:r>
              <a:rPr lang="en-US" altLang="zh-CN" sz="3550" spc="17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+</a:t>
            </a:r>
            <a:r>
              <a:rPr lang="en-US" altLang="zh-CN" sz="3550" spc="1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zh-CN" sz="3550" spc="1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1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355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</a:t>
            </a:r>
            <a:r>
              <a:rPr lang="en-US" altLang="zh-CN" sz="3550" spc="1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where</a:t>
            </a:r>
            <a:endParaRPr lang="en-US" altLang="zh-CN" sz="3550" spc="32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>
              <a:lnSpc>
                <a:spcPct val="100000"/>
              </a:lnSpc>
              <a:tabLst>
                <a:tab pos="61341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2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22</a:t>
            </a:r>
            <a:endParaRPr lang="en-US" altLang="zh-CN" sz="1600" spc="-25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5691505">
              <a:lnSpc>
                <a:spcPct val="18000"/>
              </a:lnSpc>
            </a:pPr>
            <a:r>
              <a:rPr lang="en-US" altLang="zh-CN" sz="3550" spc="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4</a:t>
            </a:r>
            <a:r>
              <a:rPr lang="en-US" altLang="zh-CN" sz="3550" spc="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ac</a:t>
            </a:r>
            <a:endParaRPr lang="en-US" altLang="zh-CN" sz="3550" spc="7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26" name="TextBox 426"/>
          <p:cNvSpPr txBox="1"/>
          <p:nvPr/>
        </p:nvSpPr>
        <p:spPr>
          <a:xfrm>
            <a:off x="7150027" y="8160627"/>
            <a:ext cx="536900" cy="541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50" spc="3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</a:t>
            </a:r>
            <a:r>
              <a:rPr lang="en-US" altLang="zh-CN" sz="245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</a:t>
            </a:r>
            <a:endParaRPr lang="en-US" altLang="zh-CN" sz="2450" spc="17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27" name="TextBox 427"/>
          <p:cNvSpPr txBox="1"/>
          <p:nvPr/>
        </p:nvSpPr>
        <p:spPr>
          <a:xfrm>
            <a:off x="8294733" y="7293916"/>
            <a:ext cx="5391662" cy="2445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2000"/>
              </a:lnSpc>
            </a:pPr>
            <a:r>
              <a:rPr lang="en-US" altLang="zh-CN" sz="3550" spc="-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at</a:t>
            </a:r>
            <a:r>
              <a:rPr lang="en-US" altLang="zh-CN" sz="3550" spc="-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2450" spc="-1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</a:t>
            </a:r>
            <a:r>
              <a:rPr lang="en-US" altLang="zh-CN" sz="2450" spc="-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16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+</a:t>
            </a:r>
            <a:r>
              <a:rPr lang="en-US" altLang="zh-CN" sz="3550" spc="-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1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bt</a:t>
            </a:r>
            <a:r>
              <a:rPr lang="en-US" altLang="zh-CN" sz="3550" spc="-8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3550" spc="-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+</a:t>
            </a:r>
            <a:r>
              <a:rPr lang="en-US" altLang="zh-CN" sz="3550" spc="-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zh-CN" sz="3550" spc="-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16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-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3550" spc="-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3550" spc="-6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</a:t>
            </a:r>
            <a:r>
              <a:rPr lang="en-US" altLang="zh-CN" sz="3550" spc="-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14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where</a:t>
            </a:r>
            <a:r>
              <a:rPr lang="en-US" altLang="zh-CN" sz="3550" spc="-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here</a:t>
            </a:r>
            <a:endParaRPr lang="en-US" altLang="zh-CN" sz="3550" spc="-12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965200">
              <a:lnSpc>
                <a:spcPct val="100000"/>
              </a:lnSpc>
              <a:tabLst>
                <a:tab pos="2146935" algn="l"/>
                <a:tab pos="4553585" algn="l"/>
              </a:tabLst>
            </a:pPr>
            <a:r>
              <a:rPr lang="en-US" altLang="zh-CN" sz="3550" spc="2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	</a:t>
            </a:r>
            <a:r>
              <a:rPr lang="en-US" altLang="zh-CN" sz="3550" spc="2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	</a:t>
            </a:r>
            <a:r>
              <a:rPr lang="en-US" altLang="zh-CN" sz="3550" spc="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here</a:t>
            </a:r>
            <a:endParaRPr lang="en-US" altLang="zh-CN" sz="3550" spc="8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949325">
              <a:lnSpc>
                <a:spcPct val="93000"/>
              </a:lnSpc>
            </a:pPr>
            <a:r>
              <a:rPr lang="en-US" altLang="zh-CN" sz="3550" spc="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2(</a:t>
            </a:r>
            <a:endParaRPr lang="en-US" altLang="zh-CN" sz="3550" spc="8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793115">
              <a:lnSpc>
                <a:spcPct val="71000"/>
              </a:lnSpc>
            </a:pPr>
            <a:r>
              <a:rPr lang="en-US" altLang="zh-CN" sz="3550" spc="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2(</a:t>
            </a:r>
            <a:endParaRPr lang="en-US" altLang="zh-CN" sz="3550" spc="8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951230">
              <a:lnSpc>
                <a:spcPct val="75000"/>
              </a:lnSpc>
              <a:tabLst>
                <a:tab pos="1776730" algn="l"/>
              </a:tabLst>
            </a:pPr>
            <a:r>
              <a:rPr lang="en-US" altLang="zh-CN" sz="3550" spc="1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428" name="TextBox 428"/>
          <p:cNvSpPr txBox="1"/>
          <p:nvPr/>
        </p:nvSpPr>
        <p:spPr>
          <a:xfrm>
            <a:off x="3870243" y="9289921"/>
            <a:ext cx="1617033" cy="1155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214000"/>
              </a:lnSpc>
            </a:pPr>
            <a:r>
              <a:rPr lang="en-US" altLang="zh-CN" sz="3550" spc="-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</a:t>
            </a:r>
            <a:r>
              <a:rPr lang="en-US" altLang="zh-CN" sz="3550" spc="-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3550" spc="-295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±</a:t>
            </a:r>
            <a:r>
              <a:rPr lang="zh-CN" altLang="en-US" sz="3550" spc="-15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3550" spc="-1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</a:t>
            </a:r>
            <a:r>
              <a:rPr lang="en-US" altLang="zh-CN" sz="3550" spc="-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</a:t>
            </a:r>
            <a:r>
              <a:rPr lang="en-US" altLang="zh-CN" sz="2450" spc="-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</a:t>
            </a:r>
            <a:endParaRPr lang="en-US" altLang="zh-CN" sz="2450" spc="-10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29" name="TextBox 429"/>
          <p:cNvSpPr txBox="1"/>
          <p:nvPr/>
        </p:nvSpPr>
        <p:spPr>
          <a:xfrm>
            <a:off x="9739943" y="9263266"/>
            <a:ext cx="2352048" cy="7805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4000"/>
              </a:lnSpc>
              <a:tabLst>
                <a:tab pos="1712595" algn="l"/>
              </a:tabLst>
            </a:pPr>
            <a:r>
              <a:rPr lang="en-US" altLang="zh-CN" sz="3550" spc="-43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2(	</a:t>
            </a:r>
            <a:r>
              <a:rPr lang="zh-CN" altLang="en-US" sz="3550" spc="-103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3550" spc="-515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3550" spc="-5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endParaRPr lang="en-US" altLang="zh-CN" sz="3550" spc="-51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1" name="Picture 4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0220" y="2903220"/>
            <a:ext cx="830580" cy="1074419"/>
          </a:xfrm>
          <a:prstGeom prst="rect">
            <a:avLst/>
          </a:prstGeom>
        </p:spPr>
      </p:pic>
      <p:sp>
        <p:nvSpPr>
          <p:cNvPr id="2" name="Freeform 431"/>
          <p:cNvSpPr/>
          <p:nvPr/>
        </p:nvSpPr>
        <p:spPr>
          <a:xfrm>
            <a:off x="9652000" y="2286000"/>
            <a:ext cx="1549400" cy="1549400"/>
          </a:xfrm>
          <a:custGeom>
            <a:avLst/>
            <a:gdLst>
              <a:gd name="connsiteX0" fmla="*/ 1558521 w 1549400"/>
              <a:gd name="connsiteY0" fmla="*/ 23906 h 1549400"/>
              <a:gd name="connsiteX1" fmla="*/ 1558521 w 1549400"/>
              <a:gd name="connsiteY1" fmla="*/ 1559521 h 1549400"/>
              <a:gd name="connsiteX2" fmla="*/ 22906 w 1549400"/>
              <a:gd name="connsiteY2" fmla="*/ 1559521 h 1549400"/>
              <a:gd name="connsiteX3" fmla="*/ 22906 w 1549400"/>
              <a:gd name="connsiteY3" fmla="*/ 23906 h 1549400"/>
              <a:gd name="connsiteX4" fmla="*/ 1558521 w 1549400"/>
              <a:gd name="connsiteY4" fmla="*/ 23906 h 1549400"/>
              <a:gd name="connsiteX5" fmla="*/ 1558521 w 1549400"/>
              <a:gd name="connsiteY5" fmla="*/ 23906 h 154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49400" h="1549400">
                <a:moveTo>
                  <a:pt x="1558521" y="23906"/>
                </a:moveTo>
                <a:cubicBezTo>
                  <a:pt x="1982569" y="447955"/>
                  <a:pt x="1982569" y="1135472"/>
                  <a:pt x="1558521" y="1559521"/>
                </a:cubicBezTo>
                <a:cubicBezTo>
                  <a:pt x="1134472" y="1983570"/>
                  <a:pt x="446954" y="1983570"/>
                  <a:pt x="22906" y="1559521"/>
                </a:cubicBezTo>
                <a:cubicBezTo>
                  <a:pt x="-401142" y="1135472"/>
                  <a:pt x="-401142" y="447955"/>
                  <a:pt x="22906" y="23906"/>
                </a:cubicBezTo>
                <a:cubicBezTo>
                  <a:pt x="446954" y="-400141"/>
                  <a:pt x="1134472" y="-400141"/>
                  <a:pt x="1558521" y="23906"/>
                </a:cubicBezTo>
                <a:lnTo>
                  <a:pt x="1558521" y="23906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Freeform 432"/>
          <p:cNvSpPr/>
          <p:nvPr/>
        </p:nvSpPr>
        <p:spPr>
          <a:xfrm>
            <a:off x="7150100" y="3467100"/>
            <a:ext cx="1346200" cy="673100"/>
          </a:xfrm>
          <a:custGeom>
            <a:avLst/>
            <a:gdLst>
              <a:gd name="connsiteX0" fmla="*/ 17022 w 1346200"/>
              <a:gd name="connsiteY0" fmla="*/ 674754 h 673100"/>
              <a:gd name="connsiteX1" fmla="*/ 1342538 w 1346200"/>
              <a:gd name="connsiteY1" fmla="*/ 18825 h 673100"/>
              <a:gd name="connsiteX2" fmla="*/ 1353921 w 1346200"/>
              <a:gd name="connsiteY2" fmla="*/ 13192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46200" h="673100">
                <a:moveTo>
                  <a:pt x="17022" y="674754"/>
                </a:moveTo>
                <a:lnTo>
                  <a:pt x="1342538" y="18825"/>
                </a:lnTo>
                <a:lnTo>
                  <a:pt x="1353921" y="13192"/>
                </a:lnTo>
              </a:path>
            </a:pathLst>
          </a:custGeom>
          <a:ln w="253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Freeform 433"/>
          <p:cNvSpPr/>
          <p:nvPr/>
        </p:nvSpPr>
        <p:spPr>
          <a:xfrm>
            <a:off x="8420100" y="3429000"/>
            <a:ext cx="152400" cy="114300"/>
          </a:xfrm>
          <a:custGeom>
            <a:avLst/>
            <a:gdLst>
              <a:gd name="connsiteX0" fmla="*/ 72256 w 152400"/>
              <a:gd name="connsiteY0" fmla="*/ 125079 h 114300"/>
              <a:gd name="connsiteX1" fmla="*/ 154492 w 152400"/>
              <a:gd name="connsiteY1" fmla="*/ 16370 h 114300"/>
              <a:gd name="connsiteX2" fmla="*/ 18184 w 152400"/>
              <a:gd name="connsiteY2" fmla="*/ 15806 h 114300"/>
              <a:gd name="connsiteX3" fmla="*/ 72538 w 152400"/>
              <a:gd name="connsiteY3" fmla="*/ 56925 h 114300"/>
              <a:gd name="connsiteX4" fmla="*/ 72256 w 152400"/>
              <a:gd name="connsiteY4" fmla="*/ 125079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" h="114300">
                <a:moveTo>
                  <a:pt x="72256" y="125079"/>
                </a:moveTo>
                <a:lnTo>
                  <a:pt x="154492" y="16370"/>
                </a:lnTo>
                <a:lnTo>
                  <a:pt x="18184" y="15806"/>
                </a:lnTo>
                <a:lnTo>
                  <a:pt x="72538" y="56925"/>
                </a:lnTo>
                <a:lnTo>
                  <a:pt x="72256" y="125079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Freeform 434"/>
          <p:cNvSpPr/>
          <p:nvPr/>
        </p:nvSpPr>
        <p:spPr>
          <a:xfrm>
            <a:off x="7150100" y="1562100"/>
            <a:ext cx="5118100" cy="2565400"/>
          </a:xfrm>
          <a:custGeom>
            <a:avLst/>
            <a:gdLst>
              <a:gd name="connsiteX0" fmla="*/ 17022 w 5118100"/>
              <a:gd name="connsiteY0" fmla="*/ 2572337 h 2565400"/>
              <a:gd name="connsiteX1" fmla="*/ 5118844 w 5118100"/>
              <a:gd name="connsiteY1" fmla="*/ 19939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18100" h="2565400">
                <a:moveTo>
                  <a:pt x="17022" y="2572337"/>
                </a:moveTo>
                <a:lnTo>
                  <a:pt x="5118844" y="19939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36" name="Picture 4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220" y="4084320"/>
            <a:ext cx="106680" cy="106680"/>
          </a:xfrm>
          <a:prstGeom prst="rect">
            <a:avLst/>
          </a:prstGeom>
        </p:spPr>
      </p:pic>
      <p:pic>
        <p:nvPicPr>
          <p:cNvPr id="437" name="Picture 43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859" y="3642360"/>
            <a:ext cx="15240" cy="129539"/>
          </a:xfrm>
          <a:prstGeom prst="rect">
            <a:avLst/>
          </a:prstGeom>
        </p:spPr>
      </p:pic>
      <p:pic>
        <p:nvPicPr>
          <p:cNvPr id="438" name="Picture 4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780" y="3604260"/>
            <a:ext cx="266700" cy="236220"/>
          </a:xfrm>
          <a:prstGeom prst="rect">
            <a:avLst/>
          </a:prstGeom>
        </p:spPr>
      </p:pic>
      <p:pic>
        <p:nvPicPr>
          <p:cNvPr id="439" name="Picture 4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00059" y="3055620"/>
            <a:ext cx="15240" cy="236220"/>
          </a:xfrm>
          <a:prstGeom prst="rect">
            <a:avLst/>
          </a:prstGeom>
        </p:spPr>
      </p:pic>
      <p:sp>
        <p:nvSpPr>
          <p:cNvPr id="3" name="Freeform 439"/>
          <p:cNvSpPr/>
          <p:nvPr/>
        </p:nvSpPr>
        <p:spPr>
          <a:xfrm>
            <a:off x="7467600" y="2984500"/>
            <a:ext cx="330200" cy="342900"/>
          </a:xfrm>
          <a:custGeom>
            <a:avLst/>
            <a:gdLst>
              <a:gd name="connsiteX0" fmla="*/ 183583 w 330200"/>
              <a:gd name="connsiteY0" fmla="*/ 191854 h 342900"/>
              <a:gd name="connsiteX1" fmla="*/ 318296 w 330200"/>
              <a:gd name="connsiteY1" fmla="*/ 191854 h 342900"/>
              <a:gd name="connsiteX2" fmla="*/ 334222 w 330200"/>
              <a:gd name="connsiteY2" fmla="*/ 182170 h 342900"/>
              <a:gd name="connsiteX3" fmla="*/ 318296 w 330200"/>
              <a:gd name="connsiteY3" fmla="*/ 172486 h 342900"/>
              <a:gd name="connsiteX4" fmla="*/ 183583 w 330200"/>
              <a:gd name="connsiteY4" fmla="*/ 172486 h 342900"/>
              <a:gd name="connsiteX5" fmla="*/ 183583 w 330200"/>
              <a:gd name="connsiteY5" fmla="*/ 37343 h 342900"/>
              <a:gd name="connsiteX6" fmla="*/ 173897 w 330200"/>
              <a:gd name="connsiteY6" fmla="*/ 21417 h 342900"/>
              <a:gd name="connsiteX7" fmla="*/ 164212 w 330200"/>
              <a:gd name="connsiteY7" fmla="*/ 37343 h 342900"/>
              <a:gd name="connsiteX8" fmla="*/ 164212 w 330200"/>
              <a:gd name="connsiteY8" fmla="*/ 172486 h 342900"/>
              <a:gd name="connsiteX9" fmla="*/ 28855 w 330200"/>
              <a:gd name="connsiteY9" fmla="*/ 172486 h 342900"/>
              <a:gd name="connsiteX10" fmla="*/ 12928 w 330200"/>
              <a:gd name="connsiteY10" fmla="*/ 182170 h 342900"/>
              <a:gd name="connsiteX11" fmla="*/ 28855 w 330200"/>
              <a:gd name="connsiteY11" fmla="*/ 191854 h 342900"/>
              <a:gd name="connsiteX12" fmla="*/ 164212 w 330200"/>
              <a:gd name="connsiteY12" fmla="*/ 191854 h 342900"/>
              <a:gd name="connsiteX13" fmla="*/ 164212 w 330200"/>
              <a:gd name="connsiteY13" fmla="*/ 326998 h 342900"/>
              <a:gd name="connsiteX14" fmla="*/ 173897 w 330200"/>
              <a:gd name="connsiteY14" fmla="*/ 342923 h 342900"/>
              <a:gd name="connsiteX15" fmla="*/ 183583 w 330200"/>
              <a:gd name="connsiteY15" fmla="*/ 326998 h 342900"/>
              <a:gd name="connsiteX16" fmla="*/ 183583 w 330200"/>
              <a:gd name="connsiteY16" fmla="*/ 191854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330200" h="342900">
                <a:moveTo>
                  <a:pt x="183583" y="191854"/>
                </a:moveTo>
                <a:lnTo>
                  <a:pt x="318296" y="191854"/>
                </a:lnTo>
                <a:cubicBezTo>
                  <a:pt x="324967" y="191854"/>
                  <a:pt x="334222" y="191854"/>
                  <a:pt x="334222" y="182170"/>
                </a:cubicBezTo>
                <a:cubicBezTo>
                  <a:pt x="334222" y="172486"/>
                  <a:pt x="324967" y="172486"/>
                  <a:pt x="318296" y="172486"/>
                </a:cubicBezTo>
                <a:lnTo>
                  <a:pt x="183583" y="172486"/>
                </a:lnTo>
                <a:lnTo>
                  <a:pt x="183583" y="37343"/>
                </a:lnTo>
                <a:cubicBezTo>
                  <a:pt x="183583" y="30455"/>
                  <a:pt x="183583" y="21417"/>
                  <a:pt x="173897" y="21417"/>
                </a:cubicBezTo>
                <a:cubicBezTo>
                  <a:pt x="164212" y="21417"/>
                  <a:pt x="164212" y="30455"/>
                  <a:pt x="164212" y="37343"/>
                </a:cubicBezTo>
                <a:lnTo>
                  <a:pt x="164212" y="172486"/>
                </a:lnTo>
                <a:lnTo>
                  <a:pt x="28855" y="172486"/>
                </a:lnTo>
                <a:cubicBezTo>
                  <a:pt x="22184" y="172486"/>
                  <a:pt x="12928" y="172486"/>
                  <a:pt x="12928" y="182170"/>
                </a:cubicBezTo>
                <a:cubicBezTo>
                  <a:pt x="12928" y="191854"/>
                  <a:pt x="22184" y="191854"/>
                  <a:pt x="28855" y="191854"/>
                </a:cubicBezTo>
                <a:lnTo>
                  <a:pt x="164212" y="191854"/>
                </a:lnTo>
                <a:lnTo>
                  <a:pt x="164212" y="326998"/>
                </a:lnTo>
                <a:cubicBezTo>
                  <a:pt x="164212" y="333669"/>
                  <a:pt x="164212" y="342923"/>
                  <a:pt x="173897" y="342923"/>
                </a:cubicBezTo>
                <a:cubicBezTo>
                  <a:pt x="183583" y="342923"/>
                  <a:pt x="183583" y="333884"/>
                  <a:pt x="183583" y="326998"/>
                </a:cubicBezTo>
                <a:lnTo>
                  <a:pt x="183583" y="191854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Freeform 440"/>
          <p:cNvSpPr/>
          <p:nvPr/>
        </p:nvSpPr>
        <p:spPr>
          <a:xfrm>
            <a:off x="7924800" y="2971800"/>
            <a:ext cx="165100" cy="317500"/>
          </a:xfrm>
          <a:custGeom>
            <a:avLst/>
            <a:gdLst>
              <a:gd name="connsiteX0" fmla="*/ 111586 w 165100"/>
              <a:gd name="connsiteY0" fmla="*/ 122349 h 317500"/>
              <a:gd name="connsiteX1" fmla="*/ 156991 w 165100"/>
              <a:gd name="connsiteY1" fmla="*/ 122349 h 317500"/>
              <a:gd name="connsiteX2" fmla="*/ 171409 w 165100"/>
              <a:gd name="connsiteY2" fmla="*/ 112665 h 317500"/>
              <a:gd name="connsiteX3" fmla="*/ 157852 w 165100"/>
              <a:gd name="connsiteY3" fmla="*/ 107500 h 317500"/>
              <a:gd name="connsiteX4" fmla="*/ 115459 w 165100"/>
              <a:gd name="connsiteY4" fmla="*/ 107500 h 317500"/>
              <a:gd name="connsiteX5" fmla="*/ 135259 w 165100"/>
              <a:gd name="connsiteY5" fmla="*/ 26370 h 317500"/>
              <a:gd name="connsiteX6" fmla="*/ 121272 w 165100"/>
              <a:gd name="connsiteY6" fmla="*/ 13243 h 317500"/>
              <a:gd name="connsiteX7" fmla="*/ 101900 w 165100"/>
              <a:gd name="connsiteY7" fmla="*/ 30674 h 317500"/>
              <a:gd name="connsiteX8" fmla="*/ 82967 w 165100"/>
              <a:gd name="connsiteY8" fmla="*/ 107500 h 317500"/>
              <a:gd name="connsiteX9" fmla="*/ 37556 w 165100"/>
              <a:gd name="connsiteY9" fmla="*/ 107500 h 317500"/>
              <a:gd name="connsiteX10" fmla="*/ 23139 w 165100"/>
              <a:gd name="connsiteY10" fmla="*/ 116538 h 317500"/>
              <a:gd name="connsiteX11" fmla="*/ 36696 w 165100"/>
              <a:gd name="connsiteY11" fmla="*/ 122349 h 317500"/>
              <a:gd name="connsiteX12" fmla="*/ 79088 w 165100"/>
              <a:gd name="connsiteY12" fmla="*/ 122349 h 317500"/>
              <a:gd name="connsiteX13" fmla="*/ 42508 w 165100"/>
              <a:gd name="connsiteY13" fmla="*/ 276430 h 317500"/>
              <a:gd name="connsiteX14" fmla="*/ 86840 w 165100"/>
              <a:gd name="connsiteY14" fmla="*/ 320976 h 317500"/>
              <a:gd name="connsiteX15" fmla="*/ 163663 w 165100"/>
              <a:gd name="connsiteY15" fmla="*/ 246517 h 317500"/>
              <a:gd name="connsiteX16" fmla="*/ 157852 w 165100"/>
              <a:gd name="connsiteY16" fmla="*/ 241783 h 317500"/>
              <a:gd name="connsiteX17" fmla="*/ 150750 w 165100"/>
              <a:gd name="connsiteY17" fmla="*/ 248455 h 317500"/>
              <a:gd name="connsiteX18" fmla="*/ 87914 w 165100"/>
              <a:gd name="connsiteY18" fmla="*/ 310217 h 317500"/>
              <a:gd name="connsiteX19" fmla="*/ 72852 w 165100"/>
              <a:gd name="connsiteY19" fmla="*/ 288051 h 317500"/>
              <a:gd name="connsiteX20" fmla="*/ 75865 w 165100"/>
              <a:gd name="connsiteY20" fmla="*/ 264808 h 317500"/>
              <a:gd name="connsiteX21" fmla="*/ 111586 w 165100"/>
              <a:gd name="connsiteY21" fmla="*/ 122349 h 31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65100" h="317500">
                <a:moveTo>
                  <a:pt x="111586" y="122349"/>
                </a:moveTo>
                <a:lnTo>
                  <a:pt x="156991" y="122349"/>
                </a:lnTo>
                <a:cubicBezTo>
                  <a:pt x="166677" y="122349"/>
                  <a:pt x="171409" y="122349"/>
                  <a:pt x="171409" y="112665"/>
                </a:cubicBezTo>
                <a:cubicBezTo>
                  <a:pt x="171409" y="107500"/>
                  <a:pt x="166677" y="107500"/>
                  <a:pt x="157852" y="107500"/>
                </a:cubicBezTo>
                <a:lnTo>
                  <a:pt x="115459" y="107500"/>
                </a:lnTo>
                <a:cubicBezTo>
                  <a:pt x="132890" y="38852"/>
                  <a:pt x="135259" y="29168"/>
                  <a:pt x="135259" y="26370"/>
                </a:cubicBezTo>
                <a:cubicBezTo>
                  <a:pt x="135259" y="17978"/>
                  <a:pt x="129447" y="13243"/>
                  <a:pt x="121272" y="13243"/>
                </a:cubicBezTo>
                <a:cubicBezTo>
                  <a:pt x="119762" y="13243"/>
                  <a:pt x="106203" y="13674"/>
                  <a:pt x="101900" y="30674"/>
                </a:cubicBezTo>
                <a:lnTo>
                  <a:pt x="82967" y="107500"/>
                </a:lnTo>
                <a:lnTo>
                  <a:pt x="37556" y="107500"/>
                </a:lnTo>
                <a:cubicBezTo>
                  <a:pt x="28091" y="107500"/>
                  <a:pt x="23139" y="107500"/>
                  <a:pt x="23139" y="116538"/>
                </a:cubicBezTo>
                <a:cubicBezTo>
                  <a:pt x="23139" y="122349"/>
                  <a:pt x="27011" y="122349"/>
                  <a:pt x="36696" y="122349"/>
                </a:cubicBezTo>
                <a:lnTo>
                  <a:pt x="79088" y="122349"/>
                </a:lnTo>
                <a:cubicBezTo>
                  <a:pt x="44442" y="259645"/>
                  <a:pt x="42508" y="267822"/>
                  <a:pt x="42508" y="276430"/>
                </a:cubicBezTo>
                <a:cubicBezTo>
                  <a:pt x="42508" y="302469"/>
                  <a:pt x="60798" y="320976"/>
                  <a:pt x="86840" y="320976"/>
                </a:cubicBezTo>
                <a:cubicBezTo>
                  <a:pt x="136118" y="320976"/>
                  <a:pt x="163663" y="250391"/>
                  <a:pt x="163663" y="246517"/>
                </a:cubicBezTo>
                <a:cubicBezTo>
                  <a:pt x="163663" y="241783"/>
                  <a:pt x="159791" y="241783"/>
                  <a:pt x="157852" y="241783"/>
                </a:cubicBezTo>
                <a:cubicBezTo>
                  <a:pt x="153549" y="241783"/>
                  <a:pt x="153120" y="243074"/>
                  <a:pt x="150750" y="248455"/>
                </a:cubicBezTo>
                <a:cubicBezTo>
                  <a:pt x="129876" y="298596"/>
                  <a:pt x="104271" y="310217"/>
                  <a:pt x="87914" y="310217"/>
                </a:cubicBezTo>
                <a:cubicBezTo>
                  <a:pt x="77799" y="310217"/>
                  <a:pt x="72852" y="303976"/>
                  <a:pt x="72852" y="288051"/>
                </a:cubicBezTo>
                <a:cubicBezTo>
                  <a:pt x="72852" y="276430"/>
                  <a:pt x="73926" y="272988"/>
                  <a:pt x="75865" y="264808"/>
                </a:cubicBezTo>
                <a:lnTo>
                  <a:pt x="111586" y="122349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2" name="Picture 44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07680" y="2941320"/>
            <a:ext cx="289560" cy="350520"/>
          </a:xfrm>
          <a:prstGeom prst="rect">
            <a:avLst/>
          </a:prstGeom>
        </p:spPr>
      </p:pic>
      <p:pic>
        <p:nvPicPr>
          <p:cNvPr id="443" name="Picture 44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93680" y="3032760"/>
            <a:ext cx="83820" cy="83820"/>
          </a:xfrm>
          <a:prstGeom prst="rect">
            <a:avLst/>
          </a:prstGeom>
        </p:spPr>
      </p:pic>
      <p:pic>
        <p:nvPicPr>
          <p:cNvPr id="444" name="Picture 44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04020" y="2979420"/>
            <a:ext cx="83820" cy="99060"/>
          </a:xfrm>
          <a:prstGeom prst="rect">
            <a:avLst/>
          </a:prstGeom>
        </p:spPr>
      </p:pic>
      <p:sp>
        <p:nvSpPr>
          <p:cNvPr id="4" name="Freeform 444"/>
          <p:cNvSpPr/>
          <p:nvPr/>
        </p:nvSpPr>
        <p:spPr>
          <a:xfrm>
            <a:off x="10439400" y="3048000"/>
            <a:ext cx="1066800" cy="25400"/>
          </a:xfrm>
          <a:custGeom>
            <a:avLst/>
            <a:gdLst>
              <a:gd name="connsiteX0" fmla="*/ 14742 w 1066800"/>
              <a:gd name="connsiteY0" fmla="*/ 23583 h 25400"/>
              <a:gd name="connsiteX1" fmla="*/ 1078499 w 1066800"/>
              <a:gd name="connsiteY1" fmla="*/ 23583 h 2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6800" h="25400">
                <a:moveTo>
                  <a:pt x="14742" y="23583"/>
                </a:moveTo>
                <a:lnTo>
                  <a:pt x="1078499" y="23583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Freeform 445"/>
          <p:cNvSpPr/>
          <p:nvPr/>
        </p:nvSpPr>
        <p:spPr>
          <a:xfrm>
            <a:off x="3530600" y="7480300"/>
            <a:ext cx="1612900" cy="25400"/>
          </a:xfrm>
          <a:custGeom>
            <a:avLst/>
            <a:gdLst>
              <a:gd name="connsiteX0" fmla="*/ 22387 w 1612900"/>
              <a:gd name="connsiteY0" fmla="*/ 14799 h 25400"/>
              <a:gd name="connsiteX1" fmla="*/ 1624506 w 1612900"/>
              <a:gd name="connsiteY1" fmla="*/ 14799 h 2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12900" h="25400">
                <a:moveTo>
                  <a:pt x="22387" y="14799"/>
                </a:moveTo>
                <a:lnTo>
                  <a:pt x="1624506" y="14799"/>
                </a:lnTo>
              </a:path>
            </a:pathLst>
          </a:custGeom>
          <a:ln w="17971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Freeform 446"/>
          <p:cNvSpPr/>
          <p:nvPr/>
        </p:nvSpPr>
        <p:spPr>
          <a:xfrm>
            <a:off x="2070100" y="8051800"/>
            <a:ext cx="3073400" cy="25400"/>
          </a:xfrm>
          <a:custGeom>
            <a:avLst/>
            <a:gdLst>
              <a:gd name="connsiteX0" fmla="*/ 15196 w 3073400"/>
              <a:gd name="connsiteY0" fmla="*/ 19034 h 25400"/>
              <a:gd name="connsiteX1" fmla="*/ 3085007 w 3073400"/>
              <a:gd name="connsiteY1" fmla="*/ 19034 h 2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73400" h="25400">
                <a:moveTo>
                  <a:pt x="15196" y="19034"/>
                </a:moveTo>
                <a:lnTo>
                  <a:pt x="3085007" y="19034"/>
                </a:lnTo>
              </a:path>
            </a:pathLst>
          </a:custGeom>
          <a:ln w="17971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7" name="Freeform 447"/>
          <p:cNvSpPr/>
          <p:nvPr/>
        </p:nvSpPr>
        <p:spPr>
          <a:xfrm>
            <a:off x="8013700" y="6388100"/>
            <a:ext cx="673100" cy="685800"/>
          </a:xfrm>
          <a:custGeom>
            <a:avLst/>
            <a:gdLst>
              <a:gd name="connsiteX0" fmla="*/ 683945 w 673100"/>
              <a:gd name="connsiteY0" fmla="*/ 22597 h 685800"/>
              <a:gd name="connsiteX1" fmla="*/ 683945 w 673100"/>
              <a:gd name="connsiteY1" fmla="*/ 686325 h 685800"/>
              <a:gd name="connsiteX2" fmla="*/ 20217 w 673100"/>
              <a:gd name="connsiteY2" fmla="*/ 686325 h 685800"/>
              <a:gd name="connsiteX3" fmla="*/ 20217 w 673100"/>
              <a:gd name="connsiteY3" fmla="*/ 22597 h 685800"/>
              <a:gd name="connsiteX4" fmla="*/ 683945 w 673100"/>
              <a:gd name="connsiteY4" fmla="*/ 22597 h 685800"/>
              <a:gd name="connsiteX5" fmla="*/ 683945 w 673100"/>
              <a:gd name="connsiteY5" fmla="*/ 22597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100" h="685800">
                <a:moveTo>
                  <a:pt x="683945" y="22597"/>
                </a:moveTo>
                <a:cubicBezTo>
                  <a:pt x="867229" y="205881"/>
                  <a:pt x="867229" y="503042"/>
                  <a:pt x="683945" y="686325"/>
                </a:cubicBezTo>
                <a:cubicBezTo>
                  <a:pt x="500662" y="869608"/>
                  <a:pt x="203501" y="869608"/>
                  <a:pt x="20217" y="686325"/>
                </a:cubicBezTo>
                <a:cubicBezTo>
                  <a:pt x="-163066" y="503042"/>
                  <a:pt x="-163066" y="205881"/>
                  <a:pt x="20217" y="22597"/>
                </a:cubicBezTo>
                <a:cubicBezTo>
                  <a:pt x="203501" y="-160685"/>
                  <a:pt x="500662" y="-160685"/>
                  <a:pt x="683945" y="22597"/>
                </a:cubicBezTo>
                <a:lnTo>
                  <a:pt x="683945" y="2259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8" name="Freeform 448"/>
          <p:cNvSpPr/>
          <p:nvPr/>
        </p:nvSpPr>
        <p:spPr>
          <a:xfrm>
            <a:off x="7442200" y="6032500"/>
            <a:ext cx="546100" cy="1397000"/>
          </a:xfrm>
          <a:custGeom>
            <a:avLst/>
            <a:gdLst>
              <a:gd name="connsiteX0" fmla="*/ 22390 w 546100"/>
              <a:gd name="connsiteY0" fmla="*/ 1401667 h 1397000"/>
              <a:gd name="connsiteX1" fmla="*/ 550864 w 546100"/>
              <a:gd name="connsiteY1" fmla="*/ 18458 h 139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6100" h="1397000">
                <a:moveTo>
                  <a:pt x="22390" y="1401667"/>
                </a:moveTo>
                <a:lnTo>
                  <a:pt x="550864" y="18458"/>
                </a:lnTo>
              </a:path>
            </a:pathLst>
          </a:custGeom>
          <a:ln w="126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9" name="Freeform 449"/>
          <p:cNvSpPr/>
          <p:nvPr/>
        </p:nvSpPr>
        <p:spPr>
          <a:xfrm>
            <a:off x="9448800" y="6388100"/>
            <a:ext cx="673100" cy="685800"/>
          </a:xfrm>
          <a:custGeom>
            <a:avLst/>
            <a:gdLst>
              <a:gd name="connsiteX0" fmla="*/ 678171 w 673100"/>
              <a:gd name="connsiteY0" fmla="*/ 22597 h 685800"/>
              <a:gd name="connsiteX1" fmla="*/ 678171 w 673100"/>
              <a:gd name="connsiteY1" fmla="*/ 686325 h 685800"/>
              <a:gd name="connsiteX2" fmla="*/ 14443 w 673100"/>
              <a:gd name="connsiteY2" fmla="*/ 686325 h 685800"/>
              <a:gd name="connsiteX3" fmla="*/ 14443 w 673100"/>
              <a:gd name="connsiteY3" fmla="*/ 22597 h 685800"/>
              <a:gd name="connsiteX4" fmla="*/ 678171 w 673100"/>
              <a:gd name="connsiteY4" fmla="*/ 22597 h 685800"/>
              <a:gd name="connsiteX5" fmla="*/ 678171 w 673100"/>
              <a:gd name="connsiteY5" fmla="*/ 22597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100" h="685800">
                <a:moveTo>
                  <a:pt x="678171" y="22597"/>
                </a:moveTo>
                <a:cubicBezTo>
                  <a:pt x="861455" y="205881"/>
                  <a:pt x="861455" y="503042"/>
                  <a:pt x="678171" y="686325"/>
                </a:cubicBezTo>
                <a:cubicBezTo>
                  <a:pt x="494888" y="869608"/>
                  <a:pt x="197726" y="869608"/>
                  <a:pt x="14443" y="686325"/>
                </a:cubicBezTo>
                <a:cubicBezTo>
                  <a:pt x="-168840" y="503042"/>
                  <a:pt x="-168840" y="205881"/>
                  <a:pt x="14443" y="22597"/>
                </a:cubicBezTo>
                <a:cubicBezTo>
                  <a:pt x="197726" y="-160685"/>
                  <a:pt x="494888" y="-160685"/>
                  <a:pt x="678171" y="22597"/>
                </a:cubicBezTo>
                <a:lnTo>
                  <a:pt x="678171" y="22597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0" name="Freeform 450"/>
          <p:cNvSpPr/>
          <p:nvPr/>
        </p:nvSpPr>
        <p:spPr>
          <a:xfrm>
            <a:off x="9004300" y="6032500"/>
            <a:ext cx="546100" cy="1397000"/>
          </a:xfrm>
          <a:custGeom>
            <a:avLst/>
            <a:gdLst>
              <a:gd name="connsiteX0" fmla="*/ 25082 w 546100"/>
              <a:gd name="connsiteY0" fmla="*/ 1401667 h 1397000"/>
              <a:gd name="connsiteX1" fmla="*/ 553556 w 546100"/>
              <a:gd name="connsiteY1" fmla="*/ 18458 h 139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46100" h="1397000">
                <a:moveTo>
                  <a:pt x="25082" y="1401667"/>
                </a:moveTo>
                <a:lnTo>
                  <a:pt x="553556" y="18458"/>
                </a:lnTo>
              </a:path>
            </a:pathLst>
          </a:custGeom>
          <a:ln w="126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1" name="Freeform 451"/>
          <p:cNvSpPr/>
          <p:nvPr/>
        </p:nvSpPr>
        <p:spPr>
          <a:xfrm>
            <a:off x="10871200" y="6388100"/>
            <a:ext cx="673100" cy="685800"/>
          </a:xfrm>
          <a:custGeom>
            <a:avLst/>
            <a:gdLst>
              <a:gd name="connsiteX0" fmla="*/ 685098 w 673100"/>
              <a:gd name="connsiteY0" fmla="*/ 22597 h 685800"/>
              <a:gd name="connsiteX1" fmla="*/ 685098 w 673100"/>
              <a:gd name="connsiteY1" fmla="*/ 686325 h 685800"/>
              <a:gd name="connsiteX2" fmla="*/ 21370 w 673100"/>
              <a:gd name="connsiteY2" fmla="*/ 686325 h 685800"/>
              <a:gd name="connsiteX3" fmla="*/ 21370 w 673100"/>
              <a:gd name="connsiteY3" fmla="*/ 22597 h 685800"/>
              <a:gd name="connsiteX4" fmla="*/ 685098 w 673100"/>
              <a:gd name="connsiteY4" fmla="*/ 22597 h 685800"/>
              <a:gd name="connsiteX5" fmla="*/ 685098 w 673100"/>
              <a:gd name="connsiteY5" fmla="*/ 22597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3100" h="685800">
                <a:moveTo>
                  <a:pt x="685098" y="22597"/>
                </a:moveTo>
                <a:cubicBezTo>
                  <a:pt x="868381" y="205881"/>
                  <a:pt x="868381" y="503042"/>
                  <a:pt x="685098" y="686325"/>
                </a:cubicBezTo>
                <a:cubicBezTo>
                  <a:pt x="501815" y="869608"/>
                  <a:pt x="204654" y="869608"/>
                  <a:pt x="21370" y="686325"/>
                </a:cubicBezTo>
                <a:cubicBezTo>
                  <a:pt x="-161913" y="503042"/>
                  <a:pt x="-161913" y="205881"/>
                  <a:pt x="21370" y="22597"/>
                </a:cubicBezTo>
                <a:cubicBezTo>
                  <a:pt x="204654" y="-160685"/>
                  <a:pt x="501815" y="-160685"/>
                  <a:pt x="685098" y="22597"/>
                </a:cubicBezTo>
                <a:lnTo>
                  <a:pt x="685098" y="22597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2" name="Freeform 452"/>
          <p:cNvSpPr/>
          <p:nvPr/>
        </p:nvSpPr>
        <p:spPr>
          <a:xfrm>
            <a:off x="10668000" y="6032500"/>
            <a:ext cx="533400" cy="1397000"/>
          </a:xfrm>
          <a:custGeom>
            <a:avLst/>
            <a:gdLst>
              <a:gd name="connsiteX0" fmla="*/ 14075 w 533400"/>
              <a:gd name="connsiteY0" fmla="*/ 1401667 h 1397000"/>
              <a:gd name="connsiteX1" fmla="*/ 542549 w 533400"/>
              <a:gd name="connsiteY1" fmla="*/ 18458 h 139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33400" h="1397000">
                <a:moveTo>
                  <a:pt x="14075" y="1401667"/>
                </a:moveTo>
                <a:lnTo>
                  <a:pt x="542549" y="18458"/>
                </a:lnTo>
              </a:path>
            </a:pathLst>
          </a:custGeom>
          <a:ln w="126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3" name="Freeform 453"/>
          <p:cNvSpPr/>
          <p:nvPr/>
        </p:nvSpPr>
        <p:spPr>
          <a:xfrm>
            <a:off x="7175500" y="5803900"/>
            <a:ext cx="4775200" cy="1854200"/>
          </a:xfrm>
          <a:custGeom>
            <a:avLst/>
            <a:gdLst>
              <a:gd name="connsiteX0" fmla="*/ 23543 w 4775200"/>
              <a:gd name="connsiteY0" fmla="*/ 20914 h 1854200"/>
              <a:gd name="connsiteX1" fmla="*/ 4783808 w 4775200"/>
              <a:gd name="connsiteY1" fmla="*/ 20914 h 1854200"/>
              <a:gd name="connsiteX2" fmla="*/ 4783808 w 4775200"/>
              <a:gd name="connsiteY2" fmla="*/ 1856409 h 1854200"/>
              <a:gd name="connsiteX3" fmla="*/ 23543 w 4775200"/>
              <a:gd name="connsiteY3" fmla="*/ 1856409 h 1854200"/>
              <a:gd name="connsiteX4" fmla="*/ 23543 w 4775200"/>
              <a:gd name="connsiteY4" fmla="*/ 20914 h 1854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75200" h="1854200">
                <a:moveTo>
                  <a:pt x="23543" y="20914"/>
                </a:moveTo>
                <a:lnTo>
                  <a:pt x="4783808" y="20914"/>
                </a:lnTo>
                <a:lnTo>
                  <a:pt x="4783808" y="1856409"/>
                </a:lnTo>
                <a:lnTo>
                  <a:pt x="23543" y="1856409"/>
                </a:lnTo>
                <a:lnTo>
                  <a:pt x="23543" y="2091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4" name="TextBox 454"/>
          <p:cNvSpPr txBox="1"/>
          <p:nvPr/>
        </p:nvSpPr>
        <p:spPr>
          <a:xfrm>
            <a:off x="673100" y="224068"/>
            <a:ext cx="8342256" cy="49786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800" spc="2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Intersection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2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With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9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Sphere</a:t>
            </a:r>
            <a:endParaRPr lang="en-US" altLang="zh-CN" sz="4800" spc="19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1255395">
              <a:lnSpc>
                <a:spcPct val="70000"/>
              </a:lnSpc>
              <a:tabLst>
                <a:tab pos="2266950" algn="l"/>
                <a:tab pos="3423285" algn="l"/>
              </a:tabLst>
            </a:pPr>
            <a:r>
              <a:rPr lang="en-US" altLang="zh-CN" sz="3550" spc="-48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en-US" altLang="zh-CN" sz="3550" spc="-4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	</a:t>
            </a:r>
            <a:r>
              <a:rPr lang="en-US" altLang="zh-CN" sz="3550" spc="24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zh-CN" sz="3550" spc="1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r>
              <a:rPr lang="en-US" altLang="zh-CN" sz="2450" spc="1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	</a:t>
            </a:r>
            <a:r>
              <a:rPr lang="en-US" altLang="zh-CN" sz="35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</a:t>
            </a:r>
            <a:r>
              <a:rPr lang="en-US" altLang="zh-CN" sz="24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</a:t>
            </a:r>
            <a:r>
              <a:rPr lang="en-US" altLang="zh-CN" sz="24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13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35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355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1226185">
              <a:lnSpc>
                <a:spcPct val="70000"/>
              </a:lnSpc>
              <a:tabLst>
                <a:tab pos="4540885" algn="l"/>
              </a:tabLst>
            </a:pPr>
            <a:r>
              <a:rPr lang="en-US" altLang="zh-CN" sz="3550" spc="1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	</a:t>
            </a:r>
            <a:r>
              <a:rPr lang="en-US" altLang="zh-CN" sz="3550" spc="-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3550" spc="-4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417830">
              <a:lnSpc>
                <a:spcPct val="70000"/>
              </a:lnSpc>
            </a:pP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olve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for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intersection:</a:t>
            </a:r>
            <a:endParaRPr lang="en-US" altLang="zh-CN" sz="3400" spc="12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8155305">
              <a:lnSpc>
                <a:spcPct val="70000"/>
              </a:lnSpc>
            </a:pPr>
            <a:r>
              <a:rPr lang="en-US" altLang="zh-CN" sz="355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endParaRPr lang="en-US" altLang="zh-CN" sz="3550" spc="17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7748270">
              <a:lnSpc>
                <a:spcPct val="70000"/>
              </a:lnSpc>
            </a:pPr>
            <a:r>
              <a:rPr lang="en-US" altLang="zh-CN" sz="3550" spc="8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:</a:t>
            </a:r>
            <a:r>
              <a:rPr lang="en-US" altLang="zh-CN" sz="355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9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endParaRPr lang="en-US" altLang="zh-CN" sz="3550" spc="9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593090">
              <a:lnSpc>
                <a:spcPct val="70000"/>
              </a:lnSpc>
            </a:pPr>
            <a:r>
              <a:rPr lang="en-US" altLang="zh-CN" sz="355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en-US" altLang="zh-CN" sz="3550" spc="2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</a:t>
            </a:r>
            <a:r>
              <a:rPr lang="en-US" altLang="zh-CN" sz="3550" spc="1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8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+</a:t>
            </a:r>
            <a:r>
              <a:rPr lang="en-US" altLang="zh-CN" sz="3550" spc="1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3550" spc="1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endParaRPr lang="en-US" altLang="zh-CN" sz="3550" spc="25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2621915">
              <a:lnSpc>
                <a:spcPct val="100000"/>
              </a:lnSpc>
              <a:tabLst>
                <a:tab pos="3777615" algn="l"/>
              </a:tabLst>
            </a:pPr>
            <a:r>
              <a:rPr lang="en-US" altLang="zh-CN" sz="3550" spc="24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zh-CN" sz="3550" spc="1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r>
              <a:rPr lang="en-US" altLang="zh-CN" sz="2450" spc="1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	</a:t>
            </a:r>
            <a:r>
              <a:rPr lang="en-US" altLang="zh-CN" sz="3550" spc="5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</a:t>
            </a:r>
            <a:r>
              <a:rPr lang="en-US" altLang="zh-CN" sz="2450" spc="26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</a:t>
            </a:r>
            <a:r>
              <a:rPr lang="en-US" altLang="zh-CN" sz="2450" spc="12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4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1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3550" spc="37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495"/>
              </a:lnSpc>
            </a:pPr>
            <a:endParaRPr lang="en-US" dirty="0" smtClean="0"/>
          </a:p>
          <a:p>
            <a:pPr marL="0" indent="908685">
              <a:lnSpc>
                <a:spcPct val="100000"/>
              </a:lnSpc>
              <a:tabLst>
                <a:tab pos="2090420" algn="l"/>
                <a:tab pos="3597275" algn="l"/>
                <a:tab pos="4946650" algn="l"/>
              </a:tabLst>
            </a:pPr>
            <a:r>
              <a:rPr lang="en-US" altLang="zh-CN" sz="3550" spc="2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	</a:t>
            </a:r>
            <a:r>
              <a:rPr lang="en-US" altLang="zh-CN" sz="3550" spc="2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	</a:t>
            </a:r>
            <a:r>
              <a:rPr lang="en-US" altLang="zh-CN" sz="3550" spc="-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	</a:t>
            </a:r>
            <a:r>
              <a:rPr lang="en-US" altLang="zh-CN" sz="3550" spc="8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re</a:t>
            </a:r>
            <a:endParaRPr lang="en-US" altLang="zh-CN" sz="3550" spc="8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905510">
              <a:lnSpc>
                <a:spcPct val="59000"/>
              </a:lnSpc>
              <a:tabLst>
                <a:tab pos="2087880" algn="l"/>
                <a:tab pos="3594100" algn="l"/>
                <a:tab pos="4943475" algn="l"/>
              </a:tabLst>
            </a:pPr>
            <a:r>
              <a:rPr lang="en-US" altLang="zh-CN" sz="3550" spc="2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	</a:t>
            </a:r>
            <a:r>
              <a:rPr lang="en-US" altLang="zh-CN" sz="3550" spc="2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	</a:t>
            </a:r>
            <a:r>
              <a:rPr lang="en-US" altLang="zh-CN" sz="3550" spc="-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	</a:t>
            </a:r>
            <a:r>
              <a:rPr lang="en-US" altLang="zh-CN" sz="3550" spc="8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re</a:t>
            </a:r>
            <a:endParaRPr lang="en-US" altLang="zh-CN" sz="3550" spc="8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563245">
              <a:lnSpc>
                <a:spcPct val="98000"/>
              </a:lnSpc>
            </a:pPr>
            <a:r>
              <a:rPr lang="en-US" altLang="zh-CN" sz="3550" spc="23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at</a:t>
            </a:r>
            <a:r>
              <a:rPr lang="en-US" altLang="zh-CN" sz="2450" spc="2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</a:t>
            </a:r>
            <a:r>
              <a:rPr lang="en-US" altLang="zh-CN" sz="2450" spc="11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+</a:t>
            </a:r>
            <a:r>
              <a:rPr lang="en-US" altLang="zh-CN" sz="3550" spc="1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bt</a:t>
            </a:r>
            <a:r>
              <a:rPr lang="en-US" altLang="zh-CN" sz="3550" spc="17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+</a:t>
            </a:r>
            <a:r>
              <a:rPr lang="en-US" altLang="zh-CN" sz="3550" spc="1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zh-CN" sz="3550" spc="1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1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355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</a:t>
            </a:r>
            <a:r>
              <a:rPr lang="en-US" altLang="zh-CN" sz="3550" spc="1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where</a:t>
            </a:r>
            <a:endParaRPr lang="en-US" altLang="zh-CN" sz="3550" spc="32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55" name="TextBox 455"/>
          <p:cNvSpPr txBox="1"/>
          <p:nvPr/>
        </p:nvSpPr>
        <p:spPr>
          <a:xfrm>
            <a:off x="10335840" y="3050090"/>
            <a:ext cx="242561" cy="541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50" spc="2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endParaRPr lang="en-US" altLang="zh-CN" sz="3550" spc="22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56" name="TextBox 456"/>
          <p:cNvSpPr txBox="1"/>
          <p:nvPr/>
        </p:nvSpPr>
        <p:spPr>
          <a:xfrm>
            <a:off x="11986994" y="2227936"/>
            <a:ext cx="394173" cy="10820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56845">
              <a:lnSpc>
                <a:spcPct val="100000"/>
              </a:lnSpc>
            </a:pPr>
            <a:r>
              <a:rPr lang="en-US" altLang="zh-CN" sz="3550" spc="-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3550" spc="-1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>
              <a:lnSpc>
                <a:spcPct val="100000"/>
              </a:lnSpc>
            </a:pPr>
            <a:r>
              <a:rPr lang="en-US" altLang="zh-CN" sz="3550" spc="-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3550" spc="-1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57" name="TextBox 457"/>
          <p:cNvSpPr txBox="1"/>
          <p:nvPr/>
        </p:nvSpPr>
        <p:spPr>
          <a:xfrm>
            <a:off x="241300" y="5202691"/>
            <a:ext cx="4026097" cy="43691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995045">
              <a:lnSpc>
                <a:spcPct val="94000"/>
              </a:lnSpc>
            </a:pPr>
            <a:r>
              <a:rPr lang="en-US" altLang="zh-CN" sz="3550" spc="-3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</a:t>
            </a:r>
            <a:r>
              <a:rPr lang="en-US" altLang="zh-CN" sz="3550" spc="-2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45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-2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3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2(</a:t>
            </a:r>
            <a:r>
              <a:rPr lang="en-US" altLang="zh-CN" sz="3550" spc="-3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2(</a:t>
            </a:r>
            <a:r>
              <a:rPr lang="en-US" altLang="zh-CN" sz="3550" spc="-41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r>
              <a:rPr lang="en-US" altLang="zh-CN" sz="3550" spc="-2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2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·</a:t>
            </a:r>
            <a:r>
              <a:rPr lang="en-US" altLang="zh-CN" sz="3550" spc="-20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4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endParaRPr lang="en-US" altLang="zh-CN" sz="3550" spc="-40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995045">
              <a:lnSpc>
                <a:spcPct val="94000"/>
              </a:lnSpc>
              <a:tabLst>
                <a:tab pos="2996565" algn="l"/>
              </a:tabLst>
            </a:pPr>
            <a:r>
              <a:rPr lang="en-US" altLang="zh-CN" sz="3550" spc="-2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</a:t>
            </a:r>
            <a:r>
              <a:rPr lang="en-US" altLang="zh-CN" sz="3550" spc="-13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3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-13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2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2(</a:t>
            </a:r>
            <a:r>
              <a:rPr lang="en-US" altLang="zh-CN" sz="3550" spc="-1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en-US" altLang="zh-CN" sz="3550" spc="-1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en-US" altLang="zh-CN" sz="3550" spc="-13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2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	</a:t>
            </a:r>
            <a:r>
              <a:rPr lang="en-US" altLang="zh-CN" sz="3550" spc="-2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zh-CN" sz="3550" spc="-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r>
              <a:rPr lang="en-US" altLang="zh-CN" sz="3550" spc="-1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·</a:t>
            </a:r>
            <a:r>
              <a:rPr lang="en-US" altLang="zh-CN" sz="3550" spc="-1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2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</a:t>
            </a:r>
            <a:r>
              <a:rPr lang="en-US" altLang="zh-CN" sz="3550" spc="-2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endParaRPr lang="en-US" altLang="zh-CN" sz="3550" spc="-24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995045">
              <a:lnSpc>
                <a:spcPct val="94000"/>
              </a:lnSpc>
              <a:tabLst>
                <a:tab pos="2773045" algn="l"/>
              </a:tabLst>
            </a:pPr>
            <a:r>
              <a:rPr lang="en-US" altLang="zh-CN" sz="3550" spc="2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zh-CN" sz="3550" spc="14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1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1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en-US" altLang="zh-CN" sz="3550" spc="2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	</a:t>
            </a:r>
            <a:r>
              <a:rPr lang="en-US" altLang="zh-CN" sz="35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zh-CN" sz="35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r>
              <a:rPr lang="en-US" altLang="zh-CN" sz="35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·</a:t>
            </a:r>
            <a:r>
              <a:rPr lang="en-US" altLang="zh-CN" sz="3550" spc="17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endParaRPr lang="en-US" altLang="zh-CN" sz="355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2933700">
              <a:lnSpc>
                <a:spcPct val="94000"/>
              </a:lnSpc>
            </a:pPr>
            <a:r>
              <a:rPr lang="en-US" altLang="zh-CN" sz="3550" spc="4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r>
              <a:rPr lang="en-US" altLang="zh-CN" sz="3550" spc="4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</a:t>
            </a:r>
            <a:r>
              <a:rPr lang="en-US" altLang="zh-CN" sz="2450" spc="2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</a:t>
            </a:r>
            <a:endParaRPr lang="en-US" altLang="zh-CN" sz="2450" spc="29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3501390">
              <a:lnSpc>
                <a:spcPct val="94000"/>
              </a:lnSpc>
            </a:pPr>
            <a:r>
              <a:rPr lang="en-US" altLang="zh-CN" sz="245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</a:t>
            </a:r>
            <a:endParaRPr lang="en-US" altLang="zh-CN" sz="2450" spc="17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1028065">
              <a:lnSpc>
                <a:spcPct val="94000"/>
              </a:lnSpc>
              <a:tabLst>
                <a:tab pos="3472180" algn="l"/>
              </a:tabLst>
            </a:pPr>
            <a:r>
              <a:rPr lang="en-US" altLang="zh-CN" sz="3550" spc="28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3550" spc="25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5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	</a:t>
            </a:r>
            <a:r>
              <a:rPr lang="en-US" altLang="zh-CN" sz="245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</a:t>
            </a:r>
            <a:endParaRPr lang="en-US" altLang="zh-CN" sz="2450" spc="14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3144520">
              <a:lnSpc>
                <a:spcPct val="94000"/>
              </a:lnSpc>
            </a:pPr>
            <a:r>
              <a:rPr lang="en-US" altLang="zh-CN" sz="355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</a:t>
            </a:r>
            <a:r>
              <a:rPr lang="en-US" altLang="zh-CN" sz="3550" spc="1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</a:t>
            </a:r>
            <a:endParaRPr lang="en-US" altLang="zh-CN" sz="3550" spc="13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3115310">
              <a:lnSpc>
                <a:spcPct val="100000"/>
              </a:lnSpc>
            </a:pPr>
            <a:r>
              <a:rPr lang="en-US" altLang="zh-CN" sz="355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</a:t>
            </a:r>
            <a:r>
              <a:rPr lang="en-US" altLang="zh-CN" sz="3550" spc="1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</a:t>
            </a:r>
            <a:endParaRPr lang="en-US" altLang="zh-CN" sz="3550" spc="13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45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</a:t>
            </a:r>
            <a:r>
              <a:rPr lang="en-US" altLang="zh-CN" sz="1600" spc="-1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ES101</a:t>
            </a:r>
            <a:endParaRPr lang="en-US" altLang="zh-CN" sz="1600" spc="-15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458" name="TextBox 458"/>
          <p:cNvSpPr txBox="1"/>
          <p:nvPr/>
        </p:nvSpPr>
        <p:spPr>
          <a:xfrm>
            <a:off x="4465316" y="6068389"/>
            <a:ext cx="712118" cy="25678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94640">
              <a:lnSpc>
                <a:spcPct val="100000"/>
              </a:lnSpc>
            </a:pPr>
            <a:r>
              <a:rPr lang="en-US" altLang="zh-CN" sz="3550" spc="23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</a:t>
            </a:r>
            <a:r>
              <a:rPr lang="en-US" altLang="zh-CN" sz="355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endParaRPr lang="en-US" altLang="zh-CN" sz="3550" spc="17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35"/>
              </a:lnSpc>
            </a:pPr>
            <a:endParaRPr lang="en-US" dirty="0" smtClean="0"/>
          </a:p>
          <a:p>
            <a:pPr marL="0" indent="29210">
              <a:lnSpc>
                <a:spcPct val="100000"/>
              </a:lnSpc>
            </a:pPr>
            <a:r>
              <a:rPr lang="en-US" altLang="zh-CN" sz="3550" spc="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4</a:t>
            </a:r>
            <a:r>
              <a:rPr lang="en-US" altLang="zh-CN" sz="3550" spc="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ac</a:t>
            </a:r>
            <a:endParaRPr lang="en-US" altLang="zh-CN" sz="3550" spc="7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>
              <a:lnSpc>
                <a:spcPct val="100000"/>
              </a:lnSpc>
            </a:pPr>
            <a:r>
              <a:rPr lang="en-US" altLang="zh-CN" sz="3550" spc="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4</a:t>
            </a:r>
            <a:r>
              <a:rPr lang="en-US" altLang="zh-CN" sz="3550" spc="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ac</a:t>
            </a:r>
            <a:endParaRPr lang="en-US" altLang="zh-CN" sz="3550" spc="7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59" name="TextBox 459"/>
          <p:cNvSpPr txBox="1"/>
          <p:nvPr/>
        </p:nvSpPr>
        <p:spPr>
          <a:xfrm>
            <a:off x="5714991" y="5974908"/>
            <a:ext cx="536900" cy="9144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50" spc="-3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</a:t>
            </a:r>
            <a:r>
              <a:rPr lang="en-US" altLang="zh-CN" sz="2450" spc="-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</a:t>
            </a:r>
            <a:r>
              <a:rPr lang="en-US" altLang="zh-CN" sz="2450" spc="-18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</a:t>
            </a:r>
            <a:endParaRPr lang="en-US" altLang="zh-CN" sz="2450" spc="-18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312420">
              <a:lnSpc>
                <a:spcPct val="100000"/>
              </a:lnSpc>
            </a:pPr>
            <a:r>
              <a:rPr lang="en-US" altLang="zh-CN" sz="245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</a:t>
            </a:r>
            <a:endParaRPr lang="en-US" altLang="zh-CN" sz="2450" spc="17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60" name="TextBox 460"/>
          <p:cNvSpPr txBox="1"/>
          <p:nvPr/>
        </p:nvSpPr>
        <p:spPr>
          <a:xfrm>
            <a:off x="6375400" y="9313774"/>
            <a:ext cx="238648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-1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23</a:t>
            </a:r>
            <a:endParaRPr lang="en-US" altLang="zh-CN" sz="1600" spc="-1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461" name="TextBox 461"/>
          <p:cNvSpPr txBox="1"/>
          <p:nvPr/>
        </p:nvSpPr>
        <p:spPr>
          <a:xfrm>
            <a:off x="8322099" y="5202691"/>
            <a:ext cx="331645" cy="9174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56845">
              <a:lnSpc>
                <a:spcPct val="70000"/>
              </a:lnSpc>
            </a:pPr>
            <a:r>
              <a:rPr lang="en-US" altLang="zh-CN" sz="3550" spc="2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endParaRPr lang="en-US" altLang="zh-CN" sz="3550" spc="27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>
              <a:lnSpc>
                <a:spcPct val="100000"/>
              </a:lnSpc>
            </a:pPr>
            <a:r>
              <a:rPr lang="en-US" altLang="zh-CN" sz="3550" spc="2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endParaRPr lang="en-US" altLang="zh-CN" sz="3550" spc="27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62" name="TextBox 462"/>
          <p:cNvSpPr txBox="1"/>
          <p:nvPr/>
        </p:nvSpPr>
        <p:spPr>
          <a:xfrm>
            <a:off x="8802172" y="6388344"/>
            <a:ext cx="568722" cy="18124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56845">
              <a:lnSpc>
                <a:spcPct val="100000"/>
              </a:lnSpc>
            </a:pPr>
            <a:r>
              <a:rPr lang="en-US" altLang="zh-CN" sz="3550" spc="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2(</a:t>
            </a:r>
            <a:endParaRPr lang="en-US" altLang="zh-CN" sz="3550" spc="8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>
              <a:lnSpc>
                <a:spcPct val="79000"/>
              </a:lnSpc>
            </a:pPr>
            <a:r>
              <a:rPr lang="en-US" altLang="zh-CN" sz="3550" spc="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2(</a:t>
            </a:r>
            <a:endParaRPr lang="en-US" altLang="zh-CN" sz="3550" spc="8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158115">
              <a:lnSpc>
                <a:spcPct val="56000"/>
              </a:lnSpc>
            </a:pPr>
            <a:r>
              <a:rPr lang="en-US" altLang="zh-CN" sz="355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endParaRPr lang="en-US" altLang="zh-CN" sz="3550" spc="17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>
              <a:lnSpc>
                <a:spcPct val="100000"/>
              </a:lnSpc>
            </a:pPr>
            <a:r>
              <a:rPr lang="en-US" altLang="zh-CN" sz="355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endParaRPr lang="en-US" altLang="zh-CN" sz="3550" spc="17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63" name="TextBox 463"/>
          <p:cNvSpPr txBox="1"/>
          <p:nvPr/>
        </p:nvSpPr>
        <p:spPr>
          <a:xfrm>
            <a:off x="9504260" y="5202691"/>
            <a:ext cx="331645" cy="9174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56845">
              <a:lnSpc>
                <a:spcPct val="70000"/>
              </a:lnSpc>
            </a:pPr>
            <a:r>
              <a:rPr lang="en-US" altLang="zh-CN" sz="3550" spc="2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endParaRPr lang="en-US" altLang="zh-CN" sz="3550" spc="27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>
              <a:lnSpc>
                <a:spcPct val="100000"/>
              </a:lnSpc>
            </a:pPr>
            <a:r>
              <a:rPr lang="en-US" altLang="zh-CN" sz="3550" spc="2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endParaRPr lang="en-US" altLang="zh-CN" sz="3550" spc="27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64" name="TextBox 464"/>
          <p:cNvSpPr txBox="1"/>
          <p:nvPr/>
        </p:nvSpPr>
        <p:spPr>
          <a:xfrm>
            <a:off x="9918213" y="5202691"/>
            <a:ext cx="3230340" cy="45374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249045">
              <a:lnSpc>
                <a:spcPct val="70000"/>
              </a:lnSpc>
              <a:tabLst>
                <a:tab pos="2598420" algn="l"/>
              </a:tabLst>
            </a:pPr>
            <a:r>
              <a:rPr lang="en-US" altLang="zh-CN" sz="3550" spc="-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	</a:t>
            </a:r>
            <a:r>
              <a:rPr lang="en-US" altLang="zh-CN" sz="3550" spc="8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re</a:t>
            </a:r>
            <a:endParaRPr lang="en-US" altLang="zh-CN" sz="3550" spc="8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1092835">
              <a:lnSpc>
                <a:spcPct val="100000"/>
              </a:lnSpc>
              <a:tabLst>
                <a:tab pos="2441575" algn="l"/>
              </a:tabLst>
            </a:pPr>
            <a:r>
              <a:rPr lang="en-US" altLang="zh-CN" sz="3550" spc="-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	</a:t>
            </a:r>
            <a:r>
              <a:rPr lang="en-US" altLang="zh-CN" sz="3550" spc="8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re</a:t>
            </a:r>
            <a:endParaRPr lang="en-US" altLang="zh-CN" sz="3550" spc="8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85"/>
              </a:lnSpc>
            </a:pPr>
            <a:endParaRPr lang="en-US" dirty="0" smtClean="0"/>
          </a:p>
          <a:p>
            <a:pPr marL="0" indent="3038475">
              <a:lnSpc>
                <a:spcPct val="100000"/>
              </a:lnSpc>
            </a:pPr>
            <a:r>
              <a:rPr lang="en-US" altLang="zh-CN" sz="2450" spc="-91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</a:t>
            </a:r>
            <a:endParaRPr lang="en-US" altLang="zh-CN" sz="2450" spc="-91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2881630">
              <a:lnSpc>
                <a:spcPct val="100000"/>
              </a:lnSpc>
            </a:pPr>
            <a:r>
              <a:rPr lang="en-US" altLang="zh-CN" sz="245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</a:t>
            </a:r>
            <a:endParaRPr lang="en-US" altLang="zh-CN" sz="2450" spc="14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45"/>
              </a:lnSpc>
            </a:pPr>
            <a:endParaRPr lang="en-US" dirty="0" smtClean="0"/>
          </a:p>
          <a:p>
            <a:pPr marL="0" indent="156845">
              <a:lnSpc>
                <a:spcPct val="100000"/>
              </a:lnSpc>
            </a:pPr>
            <a:r>
              <a:rPr lang="en-US" altLang="zh-CN" sz="3550" spc="1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endParaRPr lang="en-US" altLang="zh-CN" sz="3550" spc="116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>
              <a:lnSpc>
                <a:spcPct val="78000"/>
              </a:lnSpc>
              <a:tabLst>
                <a:tab pos="1475740" algn="l"/>
              </a:tabLst>
            </a:pPr>
            <a:r>
              <a:rPr lang="en-US" altLang="zh-CN" sz="3550" spc="69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r>
              <a:rPr lang="en-US" altLang="zh-CN" sz="3550" spc="34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450" spc="48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</a:t>
            </a:r>
            <a:r>
              <a:rPr lang="en-US" altLang="zh-CN" sz="2450" spc="48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	</a:t>
            </a:r>
            <a:r>
              <a:rPr lang="en-US" altLang="zh-CN" sz="3550" spc="6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4</a:t>
            </a:r>
            <a:r>
              <a:rPr lang="en-US" altLang="zh-CN" sz="3550" spc="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ac</a:t>
            </a:r>
            <a:endParaRPr lang="en-US" altLang="zh-CN" sz="3550" spc="6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153035">
              <a:lnSpc>
                <a:spcPct val="79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4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4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1220470">
              <a:lnSpc>
                <a:spcPct val="56000"/>
              </a:lnSpc>
              <a:tabLst>
                <a:tab pos="1971675" algn="l"/>
              </a:tabLst>
            </a:pPr>
            <a:r>
              <a:rPr lang="en-US" altLang="zh-CN" sz="2450" spc="1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	</a:t>
            </a:r>
            <a:r>
              <a:rPr lang="en-US" altLang="zh-CN" sz="3550" spc="6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4</a:t>
            </a:r>
            <a:r>
              <a:rPr lang="en-US" altLang="zh-CN" sz="3550" spc="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ac</a:t>
            </a:r>
            <a:endParaRPr lang="en-US" altLang="zh-CN" sz="3550" spc="6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65" name="TextBox 465"/>
          <p:cNvSpPr txBox="1"/>
          <p:nvPr/>
        </p:nvSpPr>
        <p:spPr>
          <a:xfrm>
            <a:off x="2435207" y="7530313"/>
            <a:ext cx="1212197" cy="9129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69000"/>
              </a:lnSpc>
            </a:pPr>
            <a:r>
              <a:rPr lang="en-US" altLang="zh-CN" sz="3550" spc="3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</a:t>
            </a:r>
            <a:r>
              <a:rPr lang="en-US" altLang="zh-CN" sz="3550" spc="1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±</a:t>
            </a:r>
            <a:r>
              <a:rPr lang="en-US" altLang="zh-CN" sz="3550" spc="1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endParaRPr lang="en-US" altLang="zh-CN" sz="3550" spc="3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Picture 4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488680" y="7658100"/>
            <a:ext cx="304800" cy="320040"/>
          </a:xfrm>
          <a:prstGeom prst="rect">
            <a:avLst/>
          </a:prstGeom>
        </p:spPr>
      </p:pic>
      <p:pic>
        <p:nvPicPr>
          <p:cNvPr id="468" name="Picture 46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5783580"/>
            <a:ext cx="2385060" cy="2781300"/>
          </a:xfrm>
          <a:prstGeom prst="rect">
            <a:avLst/>
          </a:prstGeom>
        </p:spPr>
      </p:pic>
      <p:sp>
        <p:nvSpPr>
          <p:cNvPr id="2" name="Freeform 468"/>
          <p:cNvSpPr/>
          <p:nvPr/>
        </p:nvSpPr>
        <p:spPr>
          <a:xfrm>
            <a:off x="4210050" y="8235950"/>
            <a:ext cx="69850" cy="323850"/>
          </a:xfrm>
          <a:custGeom>
            <a:avLst/>
            <a:gdLst>
              <a:gd name="connsiteX0" fmla="*/ 79961 w 69850"/>
              <a:gd name="connsiteY0" fmla="*/ 323898 h 323850"/>
              <a:gd name="connsiteX1" fmla="*/ 74684 w 69850"/>
              <a:gd name="connsiteY1" fmla="*/ 317244 h 323850"/>
              <a:gd name="connsiteX2" fmla="*/ 26051 w 69850"/>
              <a:gd name="connsiteY2" fmla="*/ 172261 h 323850"/>
              <a:gd name="connsiteX3" fmla="*/ 75832 w 69850"/>
              <a:gd name="connsiteY3" fmla="*/ 25902 h 323850"/>
              <a:gd name="connsiteX4" fmla="*/ 79961 w 69850"/>
              <a:gd name="connsiteY4" fmla="*/ 20626 h 323850"/>
              <a:gd name="connsiteX5" fmla="*/ 76749 w 69850"/>
              <a:gd name="connsiteY5" fmla="*/ 17643 h 323850"/>
              <a:gd name="connsiteX6" fmla="*/ 27658 w 69850"/>
              <a:gd name="connsiteY6" fmla="*/ 77977 h 323850"/>
              <a:gd name="connsiteX7" fmla="*/ 8158 w 69850"/>
              <a:gd name="connsiteY7" fmla="*/ 172261 h 323850"/>
              <a:gd name="connsiteX8" fmla="*/ 28575 w 69850"/>
              <a:gd name="connsiteY8" fmla="*/ 268840 h 323850"/>
              <a:gd name="connsiteX9" fmla="*/ 76749 w 69850"/>
              <a:gd name="connsiteY9" fmla="*/ 327109 h 323850"/>
              <a:gd name="connsiteX10" fmla="*/ 79961 w 69850"/>
              <a:gd name="connsiteY10" fmla="*/ 323898 h 32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850" h="323850">
                <a:moveTo>
                  <a:pt x="79961" y="323898"/>
                </a:moveTo>
                <a:cubicBezTo>
                  <a:pt x="79961" y="322980"/>
                  <a:pt x="79961" y="322291"/>
                  <a:pt x="74684" y="317244"/>
                </a:cubicBezTo>
                <a:cubicBezTo>
                  <a:pt x="35915" y="278246"/>
                  <a:pt x="26051" y="219748"/>
                  <a:pt x="26051" y="172261"/>
                </a:cubicBezTo>
                <a:cubicBezTo>
                  <a:pt x="26051" y="118581"/>
                  <a:pt x="37751" y="64672"/>
                  <a:pt x="75832" y="25902"/>
                </a:cubicBezTo>
                <a:cubicBezTo>
                  <a:pt x="79961" y="22231"/>
                  <a:pt x="79961" y="21543"/>
                  <a:pt x="79961" y="20626"/>
                </a:cubicBezTo>
                <a:cubicBezTo>
                  <a:pt x="79961" y="18561"/>
                  <a:pt x="78585" y="17643"/>
                  <a:pt x="76749" y="17643"/>
                </a:cubicBezTo>
                <a:cubicBezTo>
                  <a:pt x="73767" y="17643"/>
                  <a:pt x="45780" y="38749"/>
                  <a:pt x="27658" y="77977"/>
                </a:cubicBezTo>
                <a:cubicBezTo>
                  <a:pt x="11828" y="111929"/>
                  <a:pt x="8158" y="146339"/>
                  <a:pt x="8158" y="172261"/>
                </a:cubicBezTo>
                <a:cubicBezTo>
                  <a:pt x="8158" y="196578"/>
                  <a:pt x="11598" y="233972"/>
                  <a:pt x="28575" y="268840"/>
                </a:cubicBezTo>
                <a:cubicBezTo>
                  <a:pt x="47156" y="306922"/>
                  <a:pt x="73767" y="327109"/>
                  <a:pt x="76749" y="327109"/>
                </a:cubicBezTo>
                <a:cubicBezTo>
                  <a:pt x="78585" y="327109"/>
                  <a:pt x="79961" y="326191"/>
                  <a:pt x="79961" y="323898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0" name="Picture 47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679" y="5859780"/>
            <a:ext cx="3550920" cy="2712720"/>
          </a:xfrm>
          <a:prstGeom prst="rect">
            <a:avLst/>
          </a:prstGeom>
        </p:spPr>
      </p:pic>
      <p:sp>
        <p:nvSpPr>
          <p:cNvPr id="3" name="Freeform 470"/>
          <p:cNvSpPr/>
          <p:nvPr/>
        </p:nvSpPr>
        <p:spPr>
          <a:xfrm>
            <a:off x="8388350" y="7702550"/>
            <a:ext cx="69850" cy="311150"/>
          </a:xfrm>
          <a:custGeom>
            <a:avLst/>
            <a:gdLst>
              <a:gd name="connsiteX0" fmla="*/ 81423 w 69850"/>
              <a:gd name="connsiteY0" fmla="*/ 320501 h 311150"/>
              <a:gd name="connsiteX1" fmla="*/ 76146 w 69850"/>
              <a:gd name="connsiteY1" fmla="*/ 313618 h 311150"/>
              <a:gd name="connsiteX2" fmla="*/ 27513 w 69850"/>
              <a:gd name="connsiteY2" fmla="*/ 168861 h 311150"/>
              <a:gd name="connsiteX3" fmla="*/ 77523 w 69850"/>
              <a:gd name="connsiteY3" fmla="*/ 22500 h 311150"/>
              <a:gd name="connsiteX4" fmla="*/ 81423 w 69850"/>
              <a:gd name="connsiteY4" fmla="*/ 17226 h 311150"/>
              <a:gd name="connsiteX5" fmla="*/ 78441 w 69850"/>
              <a:gd name="connsiteY5" fmla="*/ 14243 h 311150"/>
              <a:gd name="connsiteX6" fmla="*/ 29119 w 69850"/>
              <a:gd name="connsiteY6" fmla="*/ 74574 h 311150"/>
              <a:gd name="connsiteX7" fmla="*/ 9620 w 69850"/>
              <a:gd name="connsiteY7" fmla="*/ 168861 h 311150"/>
              <a:gd name="connsiteX8" fmla="*/ 30036 w 69850"/>
              <a:gd name="connsiteY8" fmla="*/ 265438 h 311150"/>
              <a:gd name="connsiteX9" fmla="*/ 78441 w 69850"/>
              <a:gd name="connsiteY9" fmla="*/ 323477 h 311150"/>
              <a:gd name="connsiteX10" fmla="*/ 81423 w 69850"/>
              <a:gd name="connsiteY10" fmla="*/ 320501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9850" h="311150">
                <a:moveTo>
                  <a:pt x="81423" y="320501"/>
                </a:moveTo>
                <a:cubicBezTo>
                  <a:pt x="81423" y="319578"/>
                  <a:pt x="81423" y="318890"/>
                  <a:pt x="76146" y="313618"/>
                </a:cubicBezTo>
                <a:cubicBezTo>
                  <a:pt x="37607" y="274617"/>
                  <a:pt x="27513" y="216118"/>
                  <a:pt x="27513" y="168861"/>
                </a:cubicBezTo>
                <a:cubicBezTo>
                  <a:pt x="27513" y="114955"/>
                  <a:pt x="39442" y="61273"/>
                  <a:pt x="77523" y="22500"/>
                </a:cubicBezTo>
                <a:cubicBezTo>
                  <a:pt x="81423" y="18829"/>
                  <a:pt x="81423" y="18143"/>
                  <a:pt x="81423" y="17226"/>
                </a:cubicBezTo>
                <a:cubicBezTo>
                  <a:pt x="81423" y="15158"/>
                  <a:pt x="80276" y="14243"/>
                  <a:pt x="78441" y="14243"/>
                </a:cubicBezTo>
                <a:cubicBezTo>
                  <a:pt x="75229" y="14243"/>
                  <a:pt x="47471" y="35121"/>
                  <a:pt x="29119" y="74574"/>
                </a:cubicBezTo>
                <a:cubicBezTo>
                  <a:pt x="13290" y="108529"/>
                  <a:pt x="9620" y="142938"/>
                  <a:pt x="9620" y="168861"/>
                </a:cubicBezTo>
                <a:cubicBezTo>
                  <a:pt x="9620" y="192950"/>
                  <a:pt x="13061" y="230342"/>
                  <a:pt x="30036" y="265438"/>
                </a:cubicBezTo>
                <a:cubicBezTo>
                  <a:pt x="48619" y="303522"/>
                  <a:pt x="75229" y="323477"/>
                  <a:pt x="78441" y="323477"/>
                </a:cubicBezTo>
                <a:cubicBezTo>
                  <a:pt x="80276" y="323477"/>
                  <a:pt x="81423" y="322560"/>
                  <a:pt x="81423" y="320501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2" name="Picture 4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580" y="5212080"/>
            <a:ext cx="2651760" cy="3756660"/>
          </a:xfrm>
          <a:prstGeom prst="rect">
            <a:avLst/>
          </a:prstGeom>
        </p:spPr>
      </p:pic>
      <p:sp>
        <p:nvSpPr>
          <p:cNvPr id="4" name="TextBox 472"/>
          <p:cNvSpPr txBox="1"/>
          <p:nvPr/>
        </p:nvSpPr>
        <p:spPr>
          <a:xfrm>
            <a:off x="673100" y="444500"/>
            <a:ext cx="10237186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1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Intersection</a:t>
            </a:r>
            <a:r>
              <a:rPr lang="en-US" altLang="zh-CN" sz="48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With</a:t>
            </a:r>
            <a:r>
              <a:rPr lang="en-US" altLang="zh-CN" sz="48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Implicit</a:t>
            </a:r>
            <a:r>
              <a:rPr lang="en-US" altLang="zh-CN" sz="48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Surface</a:t>
            </a:r>
            <a:endParaRPr lang="en-US" altLang="zh-CN" sz="4800" spc="13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73" name="TextBox 473"/>
          <p:cNvSpPr txBox="1"/>
          <p:nvPr/>
        </p:nvSpPr>
        <p:spPr>
          <a:xfrm>
            <a:off x="277801" y="2624908"/>
            <a:ext cx="187234" cy="541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5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endParaRPr lang="en-US" altLang="zh-CN" sz="3550" spc="17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74" name="TextBox 474"/>
          <p:cNvSpPr txBox="1"/>
          <p:nvPr/>
        </p:nvSpPr>
        <p:spPr>
          <a:xfrm>
            <a:off x="762000" y="1752171"/>
            <a:ext cx="8327534" cy="48912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400" spc="2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Ray: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lang="en-US" altLang="zh-CN" sz="3550" spc="19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</a:t>
            </a:r>
            <a:r>
              <a:rPr lang="en-US" altLang="zh-CN" sz="3550" spc="1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en-US" altLang="zh-CN" sz="355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3550" spc="1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r>
              <a:rPr lang="en-US" altLang="zh-CN" sz="3550" spc="14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13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</a:t>
            </a:r>
            <a:r>
              <a:rPr lang="en-US" altLang="zh-CN" sz="3550" spc="13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+</a:t>
            </a:r>
            <a:r>
              <a:rPr lang="en-US" altLang="zh-CN" sz="3550" spc="13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3550" spc="13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r>
              <a:rPr lang="en-US" altLang="zh-CN" sz="355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</a:t>
            </a:r>
            <a:r>
              <a:rPr lang="en-US" altLang="zh-CN" sz="3550" spc="13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3550" spc="13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3550" spc="55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</a:t>
            </a:r>
            <a:r>
              <a:rPr lang="zh-CN" altLang="en-US" sz="3550" spc="279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3550" spc="13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&lt;</a:t>
            </a:r>
            <a:r>
              <a:rPr lang="en-US" altLang="zh-CN" sz="3550" spc="13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3550" spc="27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CN" altLang="en-US" sz="3550" spc="279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2446020">
              <a:lnSpc>
                <a:spcPct val="69000"/>
              </a:lnSpc>
            </a:pPr>
            <a:r>
              <a:rPr lang="en-US" altLang="zh-CN" sz="3550" spc="-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3550" spc="-1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6495415">
              <a:lnSpc>
                <a:spcPct val="70000"/>
              </a:lnSpc>
            </a:pPr>
            <a:r>
              <a:rPr lang="en-US" altLang="zh-CN" sz="3550" spc="33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r>
              <a:rPr lang="en-US" altLang="zh-CN" sz="3550" spc="2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r>
              <a:rPr lang="en-US" altLang="zh-CN" sz="3550" spc="1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17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3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3550" spc="33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>
              <a:lnSpc>
                <a:spcPct val="69000"/>
              </a:lnSpc>
              <a:tabLst>
                <a:tab pos="5537835" algn="l"/>
                <a:tab pos="7230745" algn="l"/>
              </a:tabLst>
            </a:pP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General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implicit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surface:	</a:t>
            </a:r>
            <a:r>
              <a:rPr lang="en-US" altLang="zh-CN" sz="355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r>
              <a:rPr lang="en-US" altLang="zh-CN" sz="3550" spc="1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1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:</a:t>
            </a:r>
            <a:r>
              <a:rPr lang="en-US" altLang="zh-CN" sz="3550" spc="1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</a:t>
            </a:r>
            <a:r>
              <a:rPr lang="en-US" altLang="zh-CN" sz="3550" spc="1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	</a:t>
            </a:r>
            <a:r>
              <a:rPr lang="en-US" altLang="zh-CN" sz="3550" spc="34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1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3550" spc="30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833120">
              <a:lnSpc>
                <a:spcPct val="100000"/>
              </a:lnSpc>
              <a:tabLst>
                <a:tab pos="2446020" algn="l"/>
              </a:tabLst>
            </a:pPr>
            <a:r>
              <a:rPr lang="en-US" altLang="zh-CN" sz="3550" spc="6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z	</a:t>
            </a:r>
            <a:r>
              <a:rPr lang="en-US" altLang="zh-CN" sz="3550" spc="-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3550" spc="-4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>
              <a:lnSpc>
                <a:spcPct val="86000"/>
              </a:lnSpc>
              <a:tabLst>
                <a:tab pos="2061845" algn="l"/>
              </a:tabLst>
            </a:pPr>
            <a:r>
              <a:rPr lang="en-US" altLang="zh-CN" sz="3400" spc="-4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Substitute</a:t>
            </a:r>
            <a:r>
              <a:rPr lang="en-US" altLang="zh-CN" sz="3550" spc="-4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et	</a:t>
            </a:r>
            <a:r>
              <a:rPr lang="en-US" altLang="zh-CN" sz="3400" spc="-19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3400" spc="-11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-1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equation:</a:t>
            </a:r>
            <a:r>
              <a:rPr lang="en-US" altLang="zh-CN" sz="3550" spc="-2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and</a:t>
            </a:r>
            <a:r>
              <a:rPr lang="en-US" altLang="zh-CN" sz="3550" spc="-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solve</a:t>
            </a:r>
            <a:r>
              <a:rPr lang="en-US" altLang="zh-CN" sz="3550" spc="-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1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for</a:t>
            </a:r>
            <a:r>
              <a:rPr lang="en-US" altLang="zh-CN" sz="3550" spc="-1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</a:t>
            </a:r>
            <a:r>
              <a:rPr lang="en-US" altLang="zh-CN" sz="3550" spc="-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en-US" altLang="zh-CN" sz="3550" spc="-24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</a:t>
            </a:r>
            <a:r>
              <a:rPr lang="en-US" altLang="zh-CN" sz="3550" spc="-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2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+</a:t>
            </a:r>
            <a:r>
              <a:rPr lang="en-US" altLang="zh-CN" sz="3550" spc="-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3550" spc="-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24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r>
              <a:rPr lang="en-US" altLang="zh-CN" sz="3550" spc="-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r>
              <a:rPr lang="en-US" altLang="zh-CN" sz="3550" spc="-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2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-1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24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3550" spc="-24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7027545">
              <a:lnSpc>
                <a:spcPct val="75000"/>
              </a:lnSpc>
            </a:pPr>
            <a:r>
              <a:rPr lang="en-US" altLang="zh-CN" sz="3550" spc="33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r>
              <a:rPr lang="en-US" altLang="zh-CN" sz="3550" spc="2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r>
              <a:rPr lang="en-US" altLang="zh-CN" sz="3550" spc="1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17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4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3550" spc="34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>
              <a:lnSpc>
                <a:spcPct val="100000"/>
              </a:lnSpc>
              <a:tabLst>
                <a:tab pos="6422390" algn="l"/>
              </a:tabLst>
            </a:pP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Solve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for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real,</a:t>
            </a:r>
            <a:r>
              <a:rPr lang="en-US" altLang="zh-CN" sz="3550" spc="1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en-US" altLang="zh-CN" sz="355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positive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roots	</a:t>
            </a:r>
            <a:r>
              <a:rPr lang="en-US" altLang="zh-CN" sz="3550" spc="-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3550" spc="-4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605"/>
              </a:lnSpc>
            </a:pPr>
            <a:endParaRPr lang="en-US" dirty="0" smtClean="0"/>
          </a:p>
          <a:p>
            <a:pPr marL="0" indent="3997325">
              <a:lnSpc>
                <a:spcPct val="100000"/>
              </a:lnSpc>
            </a:pPr>
            <a:r>
              <a:rPr lang="zh-CN" altLang="en-US" sz="3550" spc="-257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endParaRPr lang="zh-CN" altLang="en-US" sz="3550" spc="-2579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lnSpc>
                <a:spcPts val="895"/>
              </a:lnSpc>
            </a:pPr>
            <a:endParaRPr lang="en-US" dirty="0" smtClean="0"/>
          </a:p>
          <a:p>
            <a:pPr marL="0" indent="3442335">
              <a:lnSpc>
                <a:spcPct val="100000"/>
              </a:lnSpc>
            </a:pPr>
            <a:r>
              <a:rPr lang="zh-CN" altLang="en-US" sz="3550" spc="-1135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3550" spc="-985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3550" spc="-81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endParaRPr lang="en-US" altLang="zh-CN" sz="3550" spc="-81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75" name="TextBox 475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000"/>
              </a:lnSpc>
              <a:tabLst>
                <a:tab pos="61341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24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Picture 47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23020" y="1684020"/>
            <a:ext cx="2842260" cy="3870960"/>
          </a:xfrm>
          <a:prstGeom prst="rect">
            <a:avLst/>
          </a:prstGeom>
        </p:spPr>
      </p:pic>
      <p:sp>
        <p:nvSpPr>
          <p:cNvPr id="2" name="Freeform 477"/>
          <p:cNvSpPr/>
          <p:nvPr/>
        </p:nvSpPr>
        <p:spPr>
          <a:xfrm>
            <a:off x="10985500" y="2997200"/>
            <a:ext cx="1397000" cy="749300"/>
          </a:xfrm>
          <a:custGeom>
            <a:avLst/>
            <a:gdLst>
              <a:gd name="connsiteX0" fmla="*/ 1401950 w 1397000"/>
              <a:gd name="connsiteY0" fmla="*/ 18098 h 749300"/>
              <a:gd name="connsiteX1" fmla="*/ 23117 w 1397000"/>
              <a:gd name="connsiteY1" fmla="*/ 756327 h 74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97000" h="749300">
                <a:moveTo>
                  <a:pt x="1401950" y="18098"/>
                </a:moveTo>
                <a:lnTo>
                  <a:pt x="23117" y="75632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TextBox 478"/>
          <p:cNvSpPr txBox="1"/>
          <p:nvPr/>
        </p:nvSpPr>
        <p:spPr>
          <a:xfrm>
            <a:off x="673100" y="444500"/>
            <a:ext cx="10002525" cy="84428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Intersection</a:t>
            </a:r>
            <a:r>
              <a:rPr lang="en-US" altLang="zh-CN" sz="48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With</a:t>
            </a:r>
            <a:r>
              <a:rPr lang="en-US" altLang="zh-CN" sz="48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Triangle</a:t>
            </a:r>
            <a:r>
              <a:rPr lang="en-US" altLang="zh-CN" sz="48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Mesh</a:t>
            </a:r>
            <a:endParaRPr lang="en-US" altLang="zh-CN" sz="4800" spc="18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45"/>
              </a:lnSpc>
            </a:pPr>
            <a:endParaRPr lang="en-US" dirty="0" smtClean="0"/>
          </a:p>
          <a:p>
            <a:pPr marL="0">
              <a:lnSpc>
                <a:spcPct val="114000"/>
              </a:lnSpc>
            </a:pPr>
            <a:r>
              <a:rPr lang="en-US" altLang="zh-CN" sz="3400" spc="6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Wh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y?</a:t>
            </a:r>
            <a:endParaRPr lang="en-US" altLang="zh-CN" sz="3400" spc="6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 indent="381000">
              <a:lnSpc>
                <a:spcPct val="100000"/>
              </a:lnSpc>
            </a:pPr>
            <a:r>
              <a:rPr lang="en-US" altLang="zh-CN" sz="425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•</a:t>
            </a:r>
            <a:r>
              <a:rPr lang="en-US" altLang="zh-CN" sz="425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Rendering: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visibility,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shadows,</a:t>
            </a:r>
            <a:endParaRPr lang="en-US" altLang="zh-CN" sz="3400" spc="13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812800">
              <a:lnSpc>
                <a:spcPct val="100000"/>
              </a:lnSpc>
            </a:pP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lighting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4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…</a:t>
            </a:r>
            <a:endParaRPr lang="en-US" altLang="zh-CN" sz="3400" spc="24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470"/>
              </a:lnSpc>
            </a:pPr>
            <a:endParaRPr lang="en-US" dirty="0" smtClean="0"/>
          </a:p>
          <a:p>
            <a:pPr marL="0" indent="381000">
              <a:lnSpc>
                <a:spcPct val="114000"/>
              </a:lnSpc>
            </a:pPr>
            <a:r>
              <a:rPr lang="en-US" altLang="zh-CN" sz="4250" spc="2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•</a:t>
            </a:r>
            <a:r>
              <a:rPr lang="en-US" altLang="zh-CN" sz="42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Geometry: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9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inside/outside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test</a:t>
            </a:r>
            <a:endParaRPr lang="en-US" altLang="zh-CN" sz="3400" spc="17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645"/>
              </a:lnSpc>
            </a:pPr>
            <a:endParaRPr lang="en-US" dirty="0" smtClean="0"/>
          </a:p>
          <a:p>
            <a:pPr marL="0">
              <a:lnSpc>
                <a:spcPct val="114000"/>
              </a:lnSpc>
            </a:pPr>
            <a:r>
              <a:rPr lang="en-US" altLang="zh-CN" sz="3400" spc="26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How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to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compute?</a:t>
            </a:r>
            <a:endParaRPr lang="en-US" altLang="zh-CN" sz="3400" spc="2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255"/>
              </a:lnSpc>
            </a:pPr>
            <a:endParaRPr lang="en-US" dirty="0" smtClean="0"/>
          </a:p>
          <a:p>
            <a:pPr marL="0">
              <a:lnSpc>
                <a:spcPct val="114000"/>
              </a:lnSpc>
            </a:pP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Let’s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break</a:t>
            </a:r>
            <a:r>
              <a:rPr lang="en-US" altLang="zh-CN" sz="3400" spc="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this</a:t>
            </a:r>
            <a:r>
              <a:rPr lang="en-US" altLang="zh-CN" sz="3400" spc="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down:</a:t>
            </a:r>
            <a:endParaRPr lang="en-US" altLang="zh-CN" sz="3400" spc="11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805"/>
              </a:lnSpc>
            </a:pPr>
            <a:endParaRPr lang="en-US" dirty="0" smtClean="0"/>
          </a:p>
          <a:p>
            <a:pPr marL="0" indent="381000">
              <a:lnSpc>
                <a:spcPct val="114000"/>
              </a:lnSpc>
            </a:pPr>
            <a:r>
              <a:rPr lang="en-US" altLang="zh-CN" sz="425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•</a:t>
            </a:r>
            <a:r>
              <a:rPr lang="en-US" altLang="zh-CN" sz="4250" spc="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Simple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idea: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just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intersect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with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each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triangle</a:t>
            </a:r>
            <a:endParaRPr lang="en-US" altLang="zh-CN" sz="3400" spc="13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381000">
              <a:lnSpc>
                <a:spcPct val="114000"/>
              </a:lnSpc>
            </a:pPr>
            <a:r>
              <a:rPr lang="en-US" altLang="zh-CN" sz="425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•</a:t>
            </a:r>
            <a:r>
              <a:rPr lang="en-US" altLang="zh-CN" sz="4250" spc="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Simple,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but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slow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(acceleration?)</a:t>
            </a:r>
            <a:endParaRPr lang="en-US" altLang="zh-CN" sz="3400" spc="12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445"/>
              </a:lnSpc>
            </a:pPr>
            <a:endParaRPr lang="en-US" dirty="0" smtClean="0"/>
          </a:p>
          <a:p>
            <a:pPr marL="0" indent="381000">
              <a:lnSpc>
                <a:spcPct val="100000"/>
              </a:lnSpc>
            </a:pPr>
            <a:r>
              <a:rPr lang="en-US" altLang="zh-CN" sz="4250" spc="19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•</a:t>
            </a:r>
            <a:r>
              <a:rPr lang="en-US" altLang="zh-CN" sz="4250" spc="14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9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Note: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can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have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0,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1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intersections</a:t>
            </a:r>
            <a:endParaRPr lang="en-US" altLang="zh-CN" sz="3400" spc="17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812800">
              <a:lnSpc>
                <a:spcPct val="100000"/>
              </a:lnSpc>
            </a:pP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(ignoring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multiple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intersections)</a:t>
            </a:r>
            <a:endParaRPr lang="en-US" altLang="zh-CN" sz="3400" spc="11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479" name="TextBox 479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000"/>
              </a:lnSpc>
              <a:tabLst>
                <a:tab pos="61341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25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Freeform 480"/>
          <p:cNvSpPr/>
          <p:nvPr/>
        </p:nvSpPr>
        <p:spPr>
          <a:xfrm>
            <a:off x="7766050" y="3549650"/>
            <a:ext cx="3892550" cy="2381250"/>
          </a:xfrm>
          <a:custGeom>
            <a:avLst/>
            <a:gdLst>
              <a:gd name="connsiteX0" fmla="*/ 10101 w 3892550"/>
              <a:gd name="connsiteY0" fmla="*/ 1327174 h 2381250"/>
              <a:gd name="connsiteX1" fmla="*/ 3584710 w 3892550"/>
              <a:gd name="connsiteY1" fmla="*/ 2383390 h 2381250"/>
              <a:gd name="connsiteX2" fmla="*/ 3902567 w 3892550"/>
              <a:gd name="connsiteY2" fmla="*/ 576326 h 2381250"/>
              <a:gd name="connsiteX3" fmla="*/ 1495935 w 3892550"/>
              <a:gd name="connsiteY3" fmla="*/ 7501 h 2381250"/>
              <a:gd name="connsiteX4" fmla="*/ 10101 w 3892550"/>
              <a:gd name="connsiteY4" fmla="*/ 1327174 h 238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2550" h="2381250">
                <a:moveTo>
                  <a:pt x="10101" y="1327174"/>
                </a:moveTo>
                <a:lnTo>
                  <a:pt x="3584710" y="2383390"/>
                </a:lnTo>
                <a:lnTo>
                  <a:pt x="3902567" y="576326"/>
                </a:lnTo>
                <a:lnTo>
                  <a:pt x="1495935" y="7501"/>
                </a:lnTo>
                <a:lnTo>
                  <a:pt x="10101" y="1327174"/>
                </a:lnTo>
                <a:close/>
              </a:path>
            </a:pathLst>
          </a:custGeom>
          <a:solidFill>
            <a:srgbClr val="51A6F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Freeform 481"/>
          <p:cNvSpPr/>
          <p:nvPr/>
        </p:nvSpPr>
        <p:spPr>
          <a:xfrm>
            <a:off x="7761035" y="3544635"/>
            <a:ext cx="3897564" cy="2386264"/>
          </a:xfrm>
          <a:custGeom>
            <a:avLst/>
            <a:gdLst>
              <a:gd name="connsiteX0" fmla="*/ 15116 w 3897564"/>
              <a:gd name="connsiteY0" fmla="*/ 1332188 h 2386264"/>
              <a:gd name="connsiteX1" fmla="*/ 3589725 w 3897564"/>
              <a:gd name="connsiteY1" fmla="*/ 2388404 h 2386264"/>
              <a:gd name="connsiteX2" fmla="*/ 3907582 w 3897564"/>
              <a:gd name="connsiteY2" fmla="*/ 581340 h 2386264"/>
              <a:gd name="connsiteX3" fmla="*/ 1500950 w 3897564"/>
              <a:gd name="connsiteY3" fmla="*/ 12515 h 2386264"/>
              <a:gd name="connsiteX4" fmla="*/ 15116 w 3897564"/>
              <a:gd name="connsiteY4" fmla="*/ 1332188 h 2386264"/>
              <a:gd name="connsiteX5" fmla="*/ 15116 w 3897564"/>
              <a:gd name="connsiteY5" fmla="*/ 1332188 h 2386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97564" h="2386264">
                <a:moveTo>
                  <a:pt x="15116" y="1332188"/>
                </a:moveTo>
                <a:lnTo>
                  <a:pt x="3589725" y="2388404"/>
                </a:lnTo>
                <a:lnTo>
                  <a:pt x="3907582" y="581340"/>
                </a:lnTo>
                <a:lnTo>
                  <a:pt x="1500950" y="12515"/>
                </a:lnTo>
                <a:lnTo>
                  <a:pt x="15116" y="1332188"/>
                </a:lnTo>
                <a:lnTo>
                  <a:pt x="15116" y="1332188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2728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Freeform 482"/>
          <p:cNvSpPr/>
          <p:nvPr/>
        </p:nvSpPr>
        <p:spPr>
          <a:xfrm>
            <a:off x="9983535" y="3036635"/>
            <a:ext cx="1497264" cy="1255964"/>
          </a:xfrm>
          <a:custGeom>
            <a:avLst/>
            <a:gdLst>
              <a:gd name="connsiteX0" fmla="*/ 1505796 w 1497264"/>
              <a:gd name="connsiteY0" fmla="*/ 19184 h 1255964"/>
              <a:gd name="connsiteX1" fmla="*/ 22697 w 1497264"/>
              <a:gd name="connsiteY1" fmla="*/ 1256387 h 12559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7264" h="1255964">
                <a:moveTo>
                  <a:pt x="1505796" y="19184"/>
                </a:moveTo>
                <a:lnTo>
                  <a:pt x="22697" y="1256387"/>
                </a:lnTo>
              </a:path>
            </a:pathLst>
          </a:custGeom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Freeform 483"/>
          <p:cNvSpPr/>
          <p:nvPr/>
        </p:nvSpPr>
        <p:spPr>
          <a:xfrm>
            <a:off x="10095602" y="3034402"/>
            <a:ext cx="1385197" cy="1156597"/>
          </a:xfrm>
          <a:custGeom>
            <a:avLst/>
            <a:gdLst>
              <a:gd name="connsiteX0" fmla="*/ 1393730 w 1385197"/>
              <a:gd name="connsiteY0" fmla="*/ 21417 h 1156597"/>
              <a:gd name="connsiteX1" fmla="*/ 21177 w 1385197"/>
              <a:gd name="connsiteY1" fmla="*/ 1166415 h 11565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85197" h="1156597">
                <a:moveTo>
                  <a:pt x="1393730" y="21417"/>
                </a:moveTo>
                <a:lnTo>
                  <a:pt x="21177" y="1166415"/>
                </a:lnTo>
              </a:path>
            </a:pathLst>
          </a:custGeom>
          <a:ln w="2719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Freeform 484"/>
          <p:cNvSpPr/>
          <p:nvPr/>
        </p:nvSpPr>
        <p:spPr>
          <a:xfrm>
            <a:off x="9981302" y="4075802"/>
            <a:ext cx="229497" cy="216797"/>
          </a:xfrm>
          <a:custGeom>
            <a:avLst/>
            <a:gdLst>
              <a:gd name="connsiteX0" fmla="*/ 24924 w 229497"/>
              <a:gd name="connsiteY0" fmla="*/ 217220 h 216797"/>
              <a:gd name="connsiteX1" fmla="*/ 127717 w 229497"/>
              <a:gd name="connsiteY1" fmla="*/ 23502 h 216797"/>
              <a:gd name="connsiteX2" fmla="*/ 143735 w 229497"/>
              <a:gd name="connsiteY2" fmla="*/ 118108 h 216797"/>
              <a:gd name="connsiteX3" fmla="*/ 233677 w 229497"/>
              <a:gd name="connsiteY3" fmla="*/ 151054 h 216797"/>
              <a:gd name="connsiteX4" fmla="*/ 24924 w 229497"/>
              <a:gd name="connsiteY4" fmla="*/ 217220 h 216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497" h="216797">
                <a:moveTo>
                  <a:pt x="24924" y="217220"/>
                </a:moveTo>
                <a:lnTo>
                  <a:pt x="127717" y="23502"/>
                </a:lnTo>
                <a:lnTo>
                  <a:pt x="143735" y="118108"/>
                </a:lnTo>
                <a:lnTo>
                  <a:pt x="233677" y="151054"/>
                </a:lnTo>
                <a:lnTo>
                  <a:pt x="24924" y="21722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Freeform 485"/>
          <p:cNvSpPr/>
          <p:nvPr/>
        </p:nvSpPr>
        <p:spPr>
          <a:xfrm>
            <a:off x="11429102" y="2996302"/>
            <a:ext cx="102497" cy="89797"/>
          </a:xfrm>
          <a:custGeom>
            <a:avLst/>
            <a:gdLst>
              <a:gd name="connsiteX0" fmla="*/ 102799 w 102497"/>
              <a:gd name="connsiteY0" fmla="*/ 52506 h 89797"/>
              <a:gd name="connsiteX1" fmla="*/ 53225 w 102497"/>
              <a:gd name="connsiteY1" fmla="*/ 16840 h 89797"/>
              <a:gd name="connsiteX2" fmla="*/ 17636 w 102497"/>
              <a:gd name="connsiteY2" fmla="*/ 66522 h 89797"/>
              <a:gd name="connsiteX3" fmla="*/ 67210 w 102497"/>
              <a:gd name="connsiteY3" fmla="*/ 102210 h 89797"/>
              <a:gd name="connsiteX4" fmla="*/ 102799 w 102497"/>
              <a:gd name="connsiteY4" fmla="*/ 52506 h 8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497" h="89797">
                <a:moveTo>
                  <a:pt x="102799" y="52506"/>
                </a:moveTo>
                <a:cubicBezTo>
                  <a:pt x="98938" y="28933"/>
                  <a:pt x="76745" y="12972"/>
                  <a:pt x="53225" y="16840"/>
                </a:cubicBezTo>
                <a:cubicBezTo>
                  <a:pt x="29703" y="20731"/>
                  <a:pt x="13754" y="42950"/>
                  <a:pt x="17636" y="66522"/>
                </a:cubicBezTo>
                <a:cubicBezTo>
                  <a:pt x="21495" y="90127"/>
                  <a:pt x="43688" y="106078"/>
                  <a:pt x="67210" y="102210"/>
                </a:cubicBezTo>
                <a:cubicBezTo>
                  <a:pt x="90744" y="98330"/>
                  <a:pt x="106659" y="76089"/>
                  <a:pt x="102799" y="52506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7" name="Picture 48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90020" y="3078480"/>
            <a:ext cx="365760" cy="327660"/>
          </a:xfrm>
          <a:prstGeom prst="rect">
            <a:avLst/>
          </a:prstGeom>
        </p:spPr>
      </p:pic>
      <p:sp>
        <p:nvSpPr>
          <p:cNvPr id="2" name="Freeform 487"/>
          <p:cNvSpPr/>
          <p:nvPr/>
        </p:nvSpPr>
        <p:spPr>
          <a:xfrm>
            <a:off x="8736702" y="4266302"/>
            <a:ext cx="1816997" cy="1067697"/>
          </a:xfrm>
          <a:custGeom>
            <a:avLst/>
            <a:gdLst>
              <a:gd name="connsiteX0" fmla="*/ 18151 w 1816997"/>
              <a:gd name="connsiteY0" fmla="*/ 258138 h 1067697"/>
              <a:gd name="connsiteX1" fmla="*/ 1819334 w 1816997"/>
              <a:gd name="connsiteY1" fmla="*/ 15432 h 1067697"/>
              <a:gd name="connsiteX2" fmla="*/ 1418232 w 1816997"/>
              <a:gd name="connsiteY2" fmla="*/ 1077246 h 1067697"/>
              <a:gd name="connsiteX3" fmla="*/ 18151 w 1816997"/>
              <a:gd name="connsiteY3" fmla="*/ 258138 h 106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6997" h="1067697">
                <a:moveTo>
                  <a:pt x="18151" y="258138"/>
                </a:moveTo>
                <a:lnTo>
                  <a:pt x="1819334" y="15432"/>
                </a:lnTo>
                <a:lnTo>
                  <a:pt x="1418232" y="1077246"/>
                </a:lnTo>
                <a:lnTo>
                  <a:pt x="18151" y="258138"/>
                </a:lnTo>
                <a:close/>
              </a:path>
            </a:pathLst>
          </a:custGeom>
          <a:solidFill>
            <a:srgbClr val="0066BA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Freeform 488"/>
          <p:cNvSpPr/>
          <p:nvPr/>
        </p:nvSpPr>
        <p:spPr>
          <a:xfrm>
            <a:off x="8736702" y="4266302"/>
            <a:ext cx="1816997" cy="1067697"/>
          </a:xfrm>
          <a:custGeom>
            <a:avLst/>
            <a:gdLst>
              <a:gd name="connsiteX0" fmla="*/ 18151 w 1816997"/>
              <a:gd name="connsiteY0" fmla="*/ 258138 h 1067697"/>
              <a:gd name="connsiteX1" fmla="*/ 1819333 w 1816997"/>
              <a:gd name="connsiteY1" fmla="*/ 15432 h 1067697"/>
              <a:gd name="connsiteX2" fmla="*/ 1418232 w 1816997"/>
              <a:gd name="connsiteY2" fmla="*/ 1077245 h 1067697"/>
              <a:gd name="connsiteX3" fmla="*/ 18151 w 1816997"/>
              <a:gd name="connsiteY3" fmla="*/ 258138 h 1067697"/>
              <a:gd name="connsiteX4" fmla="*/ 18151 w 1816997"/>
              <a:gd name="connsiteY4" fmla="*/ 258138 h 1067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6997" h="1067697">
                <a:moveTo>
                  <a:pt x="18151" y="258138"/>
                </a:moveTo>
                <a:lnTo>
                  <a:pt x="1819333" y="15432"/>
                </a:lnTo>
                <a:lnTo>
                  <a:pt x="1418232" y="1077245"/>
                </a:lnTo>
                <a:lnTo>
                  <a:pt x="18151" y="258138"/>
                </a:lnTo>
                <a:lnTo>
                  <a:pt x="18151" y="258138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136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Freeform 489"/>
          <p:cNvSpPr/>
          <p:nvPr/>
        </p:nvSpPr>
        <p:spPr>
          <a:xfrm>
            <a:off x="8089002" y="5193402"/>
            <a:ext cx="813697" cy="686697"/>
          </a:xfrm>
          <a:custGeom>
            <a:avLst/>
            <a:gdLst>
              <a:gd name="connsiteX0" fmla="*/ 817163 w 813697"/>
              <a:gd name="connsiteY0" fmla="*/ 17315 h 686697"/>
              <a:gd name="connsiteX1" fmla="*/ 14630 w 813697"/>
              <a:gd name="connsiteY1" fmla="*/ 686799 h 68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3697" h="686697">
                <a:moveTo>
                  <a:pt x="817163" y="17315"/>
                </a:moveTo>
                <a:lnTo>
                  <a:pt x="14630" y="686799"/>
                </a:lnTo>
              </a:path>
            </a:pathLst>
          </a:custGeom>
          <a:ln w="22728">
            <a:solidFill>
              <a:srgbClr val="000000">
                <a:alpha val="100000"/>
              </a:srgbClr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Freeform 490"/>
          <p:cNvSpPr/>
          <p:nvPr/>
        </p:nvSpPr>
        <p:spPr>
          <a:xfrm>
            <a:off x="8889102" y="4545702"/>
            <a:ext cx="788297" cy="661297"/>
          </a:xfrm>
          <a:custGeom>
            <a:avLst/>
            <a:gdLst>
              <a:gd name="connsiteX0" fmla="*/ 791187 w 788297"/>
              <a:gd name="connsiteY0" fmla="*/ 19234 h 661297"/>
              <a:gd name="connsiteX1" fmla="*/ 17068 w 788297"/>
              <a:gd name="connsiteY1" fmla="*/ 665021 h 6612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88297" h="661297">
                <a:moveTo>
                  <a:pt x="791187" y="19234"/>
                </a:moveTo>
                <a:lnTo>
                  <a:pt x="17068" y="665021"/>
                </a:lnTo>
              </a:path>
            </a:pathLst>
          </a:custGeom>
          <a:ln w="22728">
            <a:solidFill>
              <a:srgbClr val="000000">
                <a:alpha val="100000"/>
              </a:srgbClr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Freeform 491"/>
          <p:cNvSpPr/>
          <p:nvPr/>
        </p:nvSpPr>
        <p:spPr>
          <a:xfrm>
            <a:off x="9663802" y="3034402"/>
            <a:ext cx="1816997" cy="1524897"/>
          </a:xfrm>
          <a:custGeom>
            <a:avLst/>
            <a:gdLst>
              <a:gd name="connsiteX0" fmla="*/ 1825530 w 1816997"/>
              <a:gd name="connsiteY0" fmla="*/ 21417 h 1524897"/>
              <a:gd name="connsiteX1" fmla="*/ 16492 w 1816997"/>
              <a:gd name="connsiteY1" fmla="*/ 1530531 h 15248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16997" h="1524897">
                <a:moveTo>
                  <a:pt x="1825530" y="21417"/>
                </a:moveTo>
                <a:lnTo>
                  <a:pt x="16492" y="1530531"/>
                </a:lnTo>
              </a:path>
            </a:pathLst>
          </a:custGeom>
          <a:ln w="22728">
            <a:solidFill>
              <a:srgbClr val="000000">
                <a:alpha val="100000"/>
              </a:srgbClr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3" name="Picture 49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260" y="3002280"/>
            <a:ext cx="396240" cy="495300"/>
          </a:xfrm>
          <a:prstGeom prst="rect">
            <a:avLst/>
          </a:prstGeom>
        </p:spPr>
      </p:pic>
      <p:sp>
        <p:nvSpPr>
          <p:cNvPr id="3" name="Freeform 493"/>
          <p:cNvSpPr/>
          <p:nvPr/>
        </p:nvSpPr>
        <p:spPr>
          <a:xfrm>
            <a:off x="8279502" y="5815702"/>
            <a:ext cx="292997" cy="331097"/>
          </a:xfrm>
          <a:custGeom>
            <a:avLst/>
            <a:gdLst>
              <a:gd name="connsiteX0" fmla="*/ 62876 w 292997"/>
              <a:gd name="connsiteY0" fmla="*/ 284093 h 331097"/>
              <a:gd name="connsiteX1" fmla="*/ 56518 w 292997"/>
              <a:gd name="connsiteY1" fmla="*/ 313478 h 331097"/>
              <a:gd name="connsiteX2" fmla="*/ 76465 w 292997"/>
              <a:gd name="connsiteY2" fmla="*/ 331954 h 331097"/>
              <a:gd name="connsiteX3" fmla="*/ 101564 w 292997"/>
              <a:gd name="connsiteY3" fmla="*/ 312877 h 331097"/>
              <a:gd name="connsiteX4" fmla="*/ 128456 w 292997"/>
              <a:gd name="connsiteY4" fmla="*/ 205334 h 331097"/>
              <a:gd name="connsiteX5" fmla="*/ 150230 w 292997"/>
              <a:gd name="connsiteY5" fmla="*/ 116882 h 331097"/>
              <a:gd name="connsiteX6" fmla="*/ 188316 w 292997"/>
              <a:gd name="connsiteY6" fmla="*/ 61137 h 331097"/>
              <a:gd name="connsiteX7" fmla="*/ 242420 w 292997"/>
              <a:gd name="connsiteY7" fmla="*/ 38725 h 331097"/>
              <a:gd name="connsiteX8" fmla="*/ 271140 w 292997"/>
              <a:gd name="connsiteY8" fmla="*/ 46906 h 331097"/>
              <a:gd name="connsiteX9" fmla="*/ 235767 w 292997"/>
              <a:gd name="connsiteY9" fmla="*/ 84471 h 331097"/>
              <a:gd name="connsiteX10" fmla="*/ 261468 w 292997"/>
              <a:gd name="connsiteY10" fmla="*/ 108087 h 331097"/>
              <a:gd name="connsiteX11" fmla="*/ 298952 w 292997"/>
              <a:gd name="connsiteY11" fmla="*/ 68110 h 331097"/>
              <a:gd name="connsiteX12" fmla="*/ 242420 w 292997"/>
              <a:gd name="connsiteY12" fmla="*/ 23879 h 331097"/>
              <a:gd name="connsiteX13" fmla="*/ 155667 w 292997"/>
              <a:gd name="connsiteY13" fmla="*/ 76279 h 331097"/>
              <a:gd name="connsiteX14" fmla="*/ 94003 w 292997"/>
              <a:gd name="connsiteY14" fmla="*/ 23879 h 331097"/>
              <a:gd name="connsiteX15" fmla="*/ 43827 w 292997"/>
              <a:gd name="connsiteY15" fmla="*/ 62650 h 331097"/>
              <a:gd name="connsiteX16" fmla="*/ 22667 w 292997"/>
              <a:gd name="connsiteY16" fmla="*/ 128702 h 331097"/>
              <a:gd name="connsiteX17" fmla="*/ 30840 w 292997"/>
              <a:gd name="connsiteY17" fmla="*/ 135357 h 331097"/>
              <a:gd name="connsiteX18" fmla="*/ 42317 w 292997"/>
              <a:gd name="connsiteY18" fmla="*/ 119612 h 331097"/>
              <a:gd name="connsiteX19" fmla="*/ 91892 w 292997"/>
              <a:gd name="connsiteY19" fmla="*/ 38725 h 331097"/>
              <a:gd name="connsiteX20" fmla="*/ 113052 w 292997"/>
              <a:gd name="connsiteY20" fmla="*/ 70227 h 331097"/>
              <a:gd name="connsiteX21" fmla="*/ 102165 w 292997"/>
              <a:gd name="connsiteY21" fmla="*/ 127177 h 331097"/>
              <a:gd name="connsiteX22" fmla="*/ 62876 w 292997"/>
              <a:gd name="connsiteY22" fmla="*/ 284389 h 331097"/>
              <a:gd name="connsiteX23" fmla="*/ 62876 w 292997"/>
              <a:gd name="connsiteY23" fmla="*/ 284093 h 331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2997" h="331097">
                <a:moveTo>
                  <a:pt x="62876" y="284093"/>
                </a:moveTo>
                <a:cubicBezTo>
                  <a:pt x="60753" y="294389"/>
                  <a:pt x="56518" y="310146"/>
                  <a:pt x="56518" y="313478"/>
                </a:cubicBezTo>
                <a:cubicBezTo>
                  <a:pt x="56518" y="325596"/>
                  <a:pt x="66202" y="331954"/>
                  <a:pt x="76465" y="331954"/>
                </a:cubicBezTo>
                <a:cubicBezTo>
                  <a:pt x="84342" y="331954"/>
                  <a:pt x="96728" y="326516"/>
                  <a:pt x="101564" y="312877"/>
                </a:cubicBezTo>
                <a:cubicBezTo>
                  <a:pt x="102778" y="310146"/>
                  <a:pt x="125743" y="217757"/>
                  <a:pt x="128456" y="205334"/>
                </a:cubicBezTo>
                <a:cubicBezTo>
                  <a:pt x="133917" y="182911"/>
                  <a:pt x="146302" y="135357"/>
                  <a:pt x="150230" y="116882"/>
                </a:cubicBezTo>
                <a:cubicBezTo>
                  <a:pt x="152955" y="108087"/>
                  <a:pt x="171991" y="76279"/>
                  <a:pt x="188316" y="61137"/>
                </a:cubicBezTo>
                <a:cubicBezTo>
                  <a:pt x="193753" y="56598"/>
                  <a:pt x="213404" y="38725"/>
                  <a:pt x="242420" y="38725"/>
                </a:cubicBezTo>
                <a:cubicBezTo>
                  <a:pt x="260254" y="38725"/>
                  <a:pt x="270233" y="46906"/>
                  <a:pt x="271140" y="46906"/>
                </a:cubicBezTo>
                <a:cubicBezTo>
                  <a:pt x="250582" y="50545"/>
                  <a:pt x="235767" y="66598"/>
                  <a:pt x="235767" y="84471"/>
                </a:cubicBezTo>
                <a:cubicBezTo>
                  <a:pt x="235767" y="95368"/>
                  <a:pt x="243327" y="108087"/>
                  <a:pt x="261468" y="108087"/>
                </a:cubicBezTo>
                <a:cubicBezTo>
                  <a:pt x="279903" y="108087"/>
                  <a:pt x="298952" y="92650"/>
                  <a:pt x="298952" y="68110"/>
                </a:cubicBezTo>
                <a:cubicBezTo>
                  <a:pt x="298952" y="44175"/>
                  <a:pt x="277190" y="23879"/>
                  <a:pt x="242420" y="23879"/>
                </a:cubicBezTo>
                <a:cubicBezTo>
                  <a:pt x="198589" y="23879"/>
                  <a:pt x="168665" y="57213"/>
                  <a:pt x="155667" y="76279"/>
                </a:cubicBezTo>
                <a:cubicBezTo>
                  <a:pt x="150230" y="45699"/>
                  <a:pt x="125743" y="23879"/>
                  <a:pt x="94003" y="23879"/>
                </a:cubicBezTo>
                <a:cubicBezTo>
                  <a:pt x="62876" y="23879"/>
                  <a:pt x="49865" y="50545"/>
                  <a:pt x="43827" y="62650"/>
                </a:cubicBezTo>
                <a:cubicBezTo>
                  <a:pt x="31430" y="85687"/>
                  <a:pt x="22667" y="126575"/>
                  <a:pt x="22667" y="128702"/>
                </a:cubicBezTo>
                <a:cubicBezTo>
                  <a:pt x="22667" y="135357"/>
                  <a:pt x="29615" y="135357"/>
                  <a:pt x="30840" y="135357"/>
                </a:cubicBezTo>
                <a:cubicBezTo>
                  <a:pt x="37776" y="135357"/>
                  <a:pt x="38389" y="134754"/>
                  <a:pt x="42317" y="119612"/>
                </a:cubicBezTo>
                <a:cubicBezTo>
                  <a:pt x="54112" y="71444"/>
                  <a:pt x="67395" y="38725"/>
                  <a:pt x="91892" y="38725"/>
                </a:cubicBezTo>
                <a:cubicBezTo>
                  <a:pt x="103380" y="38725"/>
                  <a:pt x="113052" y="44175"/>
                  <a:pt x="113052" y="70227"/>
                </a:cubicBezTo>
                <a:cubicBezTo>
                  <a:pt x="113052" y="84471"/>
                  <a:pt x="110928" y="91740"/>
                  <a:pt x="102165" y="127177"/>
                </a:cubicBezTo>
                <a:lnTo>
                  <a:pt x="62876" y="284389"/>
                </a:lnTo>
                <a:lnTo>
                  <a:pt x="62876" y="284093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Freeform 494"/>
          <p:cNvSpPr/>
          <p:nvPr/>
        </p:nvSpPr>
        <p:spPr>
          <a:xfrm>
            <a:off x="8660502" y="5612502"/>
            <a:ext cx="165997" cy="686697"/>
          </a:xfrm>
          <a:custGeom>
            <a:avLst/>
            <a:gdLst>
              <a:gd name="connsiteX0" fmla="*/ 172463 w 165997"/>
              <a:gd name="connsiteY0" fmla="*/ 690559 h 686697"/>
              <a:gd name="connsiteX1" fmla="*/ 160974 w 165997"/>
              <a:gd name="connsiteY1" fmla="*/ 675713 h 686697"/>
              <a:gd name="connsiteX2" fmla="*/ 54277 w 165997"/>
              <a:gd name="connsiteY2" fmla="*/ 357638 h 686697"/>
              <a:gd name="connsiteX3" fmla="*/ 163711 w 165997"/>
              <a:gd name="connsiteY3" fmla="*/ 35934 h 686697"/>
              <a:gd name="connsiteX4" fmla="*/ 172463 w 165997"/>
              <a:gd name="connsiteY4" fmla="*/ 24420 h 686697"/>
              <a:gd name="connsiteX5" fmla="*/ 165516 w 165997"/>
              <a:gd name="connsiteY5" fmla="*/ 17754 h 686697"/>
              <a:gd name="connsiteX6" fmla="*/ 57898 w 165997"/>
              <a:gd name="connsiteY6" fmla="*/ 150142 h 686697"/>
              <a:gd name="connsiteX7" fmla="*/ 14988 w 165997"/>
              <a:gd name="connsiteY7" fmla="*/ 357638 h 686697"/>
              <a:gd name="connsiteX8" fmla="*/ 59714 w 165997"/>
              <a:gd name="connsiteY8" fmla="*/ 569696 h 686697"/>
              <a:gd name="connsiteX9" fmla="*/ 165516 w 165997"/>
              <a:gd name="connsiteY9" fmla="*/ 697521 h 686697"/>
              <a:gd name="connsiteX10" fmla="*/ 172463 w 165997"/>
              <a:gd name="connsiteY10" fmla="*/ 690559 h 68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997" h="686697">
                <a:moveTo>
                  <a:pt x="172463" y="690559"/>
                </a:moveTo>
                <a:cubicBezTo>
                  <a:pt x="172463" y="688739"/>
                  <a:pt x="172463" y="687227"/>
                  <a:pt x="160974" y="675713"/>
                </a:cubicBezTo>
                <a:cubicBezTo>
                  <a:pt x="76039" y="589992"/>
                  <a:pt x="54277" y="461550"/>
                  <a:pt x="54277" y="357638"/>
                </a:cubicBezTo>
                <a:cubicBezTo>
                  <a:pt x="54277" y="239197"/>
                  <a:pt x="80274" y="121052"/>
                  <a:pt x="163711" y="35934"/>
                </a:cubicBezTo>
                <a:cubicBezTo>
                  <a:pt x="172463" y="27754"/>
                  <a:pt x="172463" y="26547"/>
                  <a:pt x="172463" y="24420"/>
                </a:cubicBezTo>
                <a:cubicBezTo>
                  <a:pt x="172463" y="19585"/>
                  <a:pt x="169750" y="17754"/>
                  <a:pt x="165516" y="17754"/>
                </a:cubicBezTo>
                <a:cubicBezTo>
                  <a:pt x="158863" y="17754"/>
                  <a:pt x="97812" y="63805"/>
                  <a:pt x="57898" y="150142"/>
                </a:cubicBezTo>
                <a:cubicBezTo>
                  <a:pt x="23150" y="224954"/>
                  <a:pt x="14988" y="300391"/>
                  <a:pt x="14988" y="357638"/>
                </a:cubicBezTo>
                <a:cubicBezTo>
                  <a:pt x="14988" y="410652"/>
                  <a:pt x="22537" y="492745"/>
                  <a:pt x="59714" y="569696"/>
                </a:cubicBezTo>
                <a:cubicBezTo>
                  <a:pt x="100514" y="653301"/>
                  <a:pt x="158863" y="697521"/>
                  <a:pt x="165516" y="697521"/>
                </a:cubicBezTo>
                <a:cubicBezTo>
                  <a:pt x="169750" y="697521"/>
                  <a:pt x="172463" y="695406"/>
                  <a:pt x="172463" y="690559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Freeform 495"/>
          <p:cNvSpPr/>
          <p:nvPr/>
        </p:nvSpPr>
        <p:spPr>
          <a:xfrm>
            <a:off x="8863702" y="5688702"/>
            <a:ext cx="229497" cy="458097"/>
          </a:xfrm>
          <a:custGeom>
            <a:avLst/>
            <a:gdLst>
              <a:gd name="connsiteX0" fmla="*/ 147902 w 229497"/>
              <a:gd name="connsiteY0" fmla="*/ 179354 h 458097"/>
              <a:gd name="connsiteX1" fmla="*/ 211383 w 229497"/>
              <a:gd name="connsiteY1" fmla="*/ 179354 h 458097"/>
              <a:gd name="connsiteX2" fmla="*/ 231930 w 229497"/>
              <a:gd name="connsiteY2" fmla="*/ 165724 h 458097"/>
              <a:gd name="connsiteX3" fmla="*/ 212904 w 229497"/>
              <a:gd name="connsiteY3" fmla="*/ 158455 h 458097"/>
              <a:gd name="connsiteX4" fmla="*/ 153044 w 229497"/>
              <a:gd name="connsiteY4" fmla="*/ 158455 h 458097"/>
              <a:gd name="connsiteX5" fmla="*/ 180857 w 229497"/>
              <a:gd name="connsiteY5" fmla="*/ 44258 h 458097"/>
              <a:gd name="connsiteX6" fmla="*/ 161207 w 229497"/>
              <a:gd name="connsiteY6" fmla="*/ 25770 h 458097"/>
              <a:gd name="connsiteX7" fmla="*/ 134315 w 229497"/>
              <a:gd name="connsiteY7" fmla="*/ 50310 h 458097"/>
              <a:gd name="connsiteX8" fmla="*/ 107704 w 229497"/>
              <a:gd name="connsiteY8" fmla="*/ 158455 h 458097"/>
              <a:gd name="connsiteX9" fmla="*/ 43929 w 229497"/>
              <a:gd name="connsiteY9" fmla="*/ 158455 h 458097"/>
              <a:gd name="connsiteX10" fmla="*/ 23677 w 229497"/>
              <a:gd name="connsiteY10" fmla="*/ 171174 h 458097"/>
              <a:gd name="connsiteX11" fmla="*/ 42715 w 229497"/>
              <a:gd name="connsiteY11" fmla="*/ 179354 h 458097"/>
              <a:gd name="connsiteX12" fmla="*/ 102267 w 229497"/>
              <a:gd name="connsiteY12" fmla="*/ 179354 h 458097"/>
              <a:gd name="connsiteX13" fmla="*/ 50877 w 229497"/>
              <a:gd name="connsiteY13" fmla="*/ 396245 h 458097"/>
              <a:gd name="connsiteX14" fmla="*/ 113142 w 229497"/>
              <a:gd name="connsiteY14" fmla="*/ 458953 h 458097"/>
              <a:gd name="connsiteX15" fmla="*/ 221066 w 229497"/>
              <a:gd name="connsiteY15" fmla="*/ 354141 h 458097"/>
              <a:gd name="connsiteX16" fmla="*/ 212904 w 229497"/>
              <a:gd name="connsiteY16" fmla="*/ 347475 h 458097"/>
              <a:gd name="connsiteX17" fmla="*/ 202619 w 229497"/>
              <a:gd name="connsiteY17" fmla="*/ 356872 h 458097"/>
              <a:gd name="connsiteX18" fmla="*/ 114664 w 229497"/>
              <a:gd name="connsiteY18" fmla="*/ 443811 h 458097"/>
              <a:gd name="connsiteX19" fmla="*/ 93491 w 229497"/>
              <a:gd name="connsiteY19" fmla="*/ 412617 h 458097"/>
              <a:gd name="connsiteX20" fmla="*/ 97431 w 229497"/>
              <a:gd name="connsiteY20" fmla="*/ 379898 h 458097"/>
              <a:gd name="connsiteX21" fmla="*/ 147902 w 229497"/>
              <a:gd name="connsiteY21" fmla="*/ 179354 h 45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9497" h="458097">
                <a:moveTo>
                  <a:pt x="147902" y="179354"/>
                </a:moveTo>
                <a:lnTo>
                  <a:pt x="211383" y="179354"/>
                </a:lnTo>
                <a:cubicBezTo>
                  <a:pt x="224994" y="179354"/>
                  <a:pt x="231930" y="179354"/>
                  <a:pt x="231930" y="165724"/>
                </a:cubicBezTo>
                <a:cubicBezTo>
                  <a:pt x="231930" y="158455"/>
                  <a:pt x="224994" y="158455"/>
                  <a:pt x="212904" y="158455"/>
                </a:cubicBezTo>
                <a:lnTo>
                  <a:pt x="153044" y="158455"/>
                </a:lnTo>
                <a:cubicBezTo>
                  <a:pt x="177531" y="61823"/>
                  <a:pt x="180857" y="48193"/>
                  <a:pt x="180857" y="44258"/>
                </a:cubicBezTo>
                <a:cubicBezTo>
                  <a:pt x="180857" y="32437"/>
                  <a:pt x="173001" y="25770"/>
                  <a:pt x="161207" y="25770"/>
                </a:cubicBezTo>
                <a:cubicBezTo>
                  <a:pt x="159402" y="25770"/>
                  <a:pt x="140353" y="26385"/>
                  <a:pt x="134315" y="50310"/>
                </a:cubicBezTo>
                <a:lnTo>
                  <a:pt x="107704" y="158455"/>
                </a:lnTo>
                <a:lnTo>
                  <a:pt x="43929" y="158455"/>
                </a:lnTo>
                <a:cubicBezTo>
                  <a:pt x="30329" y="158455"/>
                  <a:pt x="23677" y="158455"/>
                  <a:pt x="23677" y="171174"/>
                </a:cubicBezTo>
                <a:cubicBezTo>
                  <a:pt x="23677" y="179354"/>
                  <a:pt x="29114" y="179354"/>
                  <a:pt x="42715" y="179354"/>
                </a:cubicBezTo>
                <a:lnTo>
                  <a:pt x="102267" y="179354"/>
                </a:lnTo>
                <a:cubicBezTo>
                  <a:pt x="53601" y="372617"/>
                  <a:pt x="50877" y="384141"/>
                  <a:pt x="50877" y="396245"/>
                </a:cubicBezTo>
                <a:cubicBezTo>
                  <a:pt x="50877" y="432902"/>
                  <a:pt x="76578" y="458953"/>
                  <a:pt x="113142" y="458953"/>
                </a:cubicBezTo>
                <a:cubicBezTo>
                  <a:pt x="182367" y="458953"/>
                  <a:pt x="221066" y="359602"/>
                  <a:pt x="221066" y="354141"/>
                </a:cubicBezTo>
                <a:cubicBezTo>
                  <a:pt x="221066" y="347475"/>
                  <a:pt x="215617" y="347475"/>
                  <a:pt x="212904" y="347475"/>
                </a:cubicBezTo>
                <a:cubicBezTo>
                  <a:pt x="206853" y="347475"/>
                  <a:pt x="205945" y="349295"/>
                  <a:pt x="202619" y="356872"/>
                </a:cubicBezTo>
                <a:cubicBezTo>
                  <a:pt x="173603" y="427463"/>
                  <a:pt x="137641" y="443811"/>
                  <a:pt x="114664" y="443811"/>
                </a:cubicBezTo>
                <a:cubicBezTo>
                  <a:pt x="100144" y="443811"/>
                  <a:pt x="93491" y="435029"/>
                  <a:pt x="93491" y="412617"/>
                </a:cubicBezTo>
                <a:cubicBezTo>
                  <a:pt x="93491" y="396245"/>
                  <a:pt x="94707" y="391411"/>
                  <a:pt x="97431" y="379898"/>
                </a:cubicBezTo>
                <a:lnTo>
                  <a:pt x="147902" y="179354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Freeform 496"/>
          <p:cNvSpPr/>
          <p:nvPr/>
        </p:nvSpPr>
        <p:spPr>
          <a:xfrm>
            <a:off x="9130402" y="5612502"/>
            <a:ext cx="178697" cy="686697"/>
          </a:xfrm>
          <a:custGeom>
            <a:avLst/>
            <a:gdLst>
              <a:gd name="connsiteX0" fmla="*/ 182586 w 178697"/>
              <a:gd name="connsiteY0" fmla="*/ 357641 h 686697"/>
              <a:gd name="connsiteX1" fmla="*/ 137848 w 178697"/>
              <a:gd name="connsiteY1" fmla="*/ 145594 h 686697"/>
              <a:gd name="connsiteX2" fmla="*/ 32036 w 178697"/>
              <a:gd name="connsiteY2" fmla="*/ 17758 h 686697"/>
              <a:gd name="connsiteX3" fmla="*/ 25088 w 178697"/>
              <a:gd name="connsiteY3" fmla="*/ 24424 h 686697"/>
              <a:gd name="connsiteX4" fmla="*/ 38086 w 178697"/>
              <a:gd name="connsiteY4" fmla="*/ 40181 h 686697"/>
              <a:gd name="connsiteX5" fmla="*/ 143285 w 178697"/>
              <a:gd name="connsiteY5" fmla="*/ 357641 h 686697"/>
              <a:gd name="connsiteX6" fmla="*/ 34170 w 178697"/>
              <a:gd name="connsiteY6" fmla="*/ 679050 h 686697"/>
              <a:gd name="connsiteX7" fmla="*/ 25088 w 178697"/>
              <a:gd name="connsiteY7" fmla="*/ 690563 h 686697"/>
              <a:gd name="connsiteX8" fmla="*/ 32036 w 178697"/>
              <a:gd name="connsiteY8" fmla="*/ 697525 h 686697"/>
              <a:gd name="connsiteX9" fmla="*/ 139948 w 178697"/>
              <a:gd name="connsiteY9" fmla="*/ 564842 h 686697"/>
              <a:gd name="connsiteX10" fmla="*/ 182586 w 178697"/>
              <a:gd name="connsiteY10" fmla="*/ 357641 h 6866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697" h="686697">
                <a:moveTo>
                  <a:pt x="182586" y="357641"/>
                </a:moveTo>
                <a:cubicBezTo>
                  <a:pt x="182586" y="304638"/>
                  <a:pt x="175025" y="222238"/>
                  <a:pt x="137848" y="145594"/>
                </a:cubicBezTo>
                <a:cubicBezTo>
                  <a:pt x="97026" y="61989"/>
                  <a:pt x="38689" y="17758"/>
                  <a:pt x="32036" y="17758"/>
                </a:cubicBezTo>
                <a:cubicBezTo>
                  <a:pt x="27813" y="17758"/>
                  <a:pt x="25088" y="20488"/>
                  <a:pt x="25088" y="24424"/>
                </a:cubicBezTo>
                <a:cubicBezTo>
                  <a:pt x="25088" y="26540"/>
                  <a:pt x="25088" y="27757"/>
                  <a:pt x="38086" y="40181"/>
                </a:cubicBezTo>
                <a:cubicBezTo>
                  <a:pt x="104586" y="107427"/>
                  <a:pt x="143285" y="215572"/>
                  <a:pt x="143285" y="357641"/>
                </a:cubicBezTo>
                <a:cubicBezTo>
                  <a:pt x="143285" y="473977"/>
                  <a:pt x="118198" y="593624"/>
                  <a:pt x="34170" y="679050"/>
                </a:cubicBezTo>
                <a:cubicBezTo>
                  <a:pt x="25088" y="687229"/>
                  <a:pt x="25088" y="688743"/>
                  <a:pt x="25088" y="690563"/>
                </a:cubicBezTo>
                <a:cubicBezTo>
                  <a:pt x="25088" y="694806"/>
                  <a:pt x="27813" y="697525"/>
                  <a:pt x="32036" y="697525"/>
                </a:cubicBezTo>
                <a:cubicBezTo>
                  <a:pt x="38689" y="697525"/>
                  <a:pt x="99750" y="651178"/>
                  <a:pt x="139948" y="564842"/>
                </a:cubicBezTo>
                <a:cubicBezTo>
                  <a:pt x="174414" y="490030"/>
                  <a:pt x="182586" y="414592"/>
                  <a:pt x="182586" y="357641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Freeform 497"/>
          <p:cNvSpPr/>
          <p:nvPr/>
        </p:nvSpPr>
        <p:spPr>
          <a:xfrm>
            <a:off x="9613002" y="4507602"/>
            <a:ext cx="102497" cy="89797"/>
          </a:xfrm>
          <a:custGeom>
            <a:avLst/>
            <a:gdLst>
              <a:gd name="connsiteX0" fmla="*/ 108803 w 102497"/>
              <a:gd name="connsiteY0" fmla="*/ 50957 h 89797"/>
              <a:gd name="connsiteX1" fmla="*/ 59228 w 102497"/>
              <a:gd name="connsiteY1" fmla="*/ 15291 h 89797"/>
              <a:gd name="connsiteX2" fmla="*/ 23640 w 102497"/>
              <a:gd name="connsiteY2" fmla="*/ 64972 h 89797"/>
              <a:gd name="connsiteX3" fmla="*/ 73214 w 102497"/>
              <a:gd name="connsiteY3" fmla="*/ 100661 h 89797"/>
              <a:gd name="connsiteX4" fmla="*/ 108803 w 102497"/>
              <a:gd name="connsiteY4" fmla="*/ 50957 h 8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497" h="89797">
                <a:moveTo>
                  <a:pt x="108803" y="50957"/>
                </a:moveTo>
                <a:cubicBezTo>
                  <a:pt x="104943" y="27384"/>
                  <a:pt x="82750" y="11423"/>
                  <a:pt x="59228" y="15291"/>
                </a:cubicBezTo>
                <a:cubicBezTo>
                  <a:pt x="35707" y="19182"/>
                  <a:pt x="19758" y="41400"/>
                  <a:pt x="23640" y="64972"/>
                </a:cubicBezTo>
                <a:cubicBezTo>
                  <a:pt x="27500" y="88579"/>
                  <a:pt x="49693" y="104529"/>
                  <a:pt x="73214" y="100661"/>
                </a:cubicBezTo>
                <a:cubicBezTo>
                  <a:pt x="96746" y="96781"/>
                  <a:pt x="112662" y="74541"/>
                  <a:pt x="108803" y="50957"/>
                </a:cubicBez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Freeform 498"/>
          <p:cNvSpPr/>
          <p:nvPr/>
        </p:nvSpPr>
        <p:spPr>
          <a:xfrm>
            <a:off x="9613002" y="4507602"/>
            <a:ext cx="102497" cy="89797"/>
          </a:xfrm>
          <a:custGeom>
            <a:avLst/>
            <a:gdLst>
              <a:gd name="connsiteX0" fmla="*/ 108803 w 102497"/>
              <a:gd name="connsiteY0" fmla="*/ 50956 h 89797"/>
              <a:gd name="connsiteX1" fmla="*/ 59228 w 102497"/>
              <a:gd name="connsiteY1" fmla="*/ 15291 h 89797"/>
              <a:gd name="connsiteX2" fmla="*/ 23640 w 102497"/>
              <a:gd name="connsiteY2" fmla="*/ 64972 h 89797"/>
              <a:gd name="connsiteX3" fmla="*/ 73214 w 102497"/>
              <a:gd name="connsiteY3" fmla="*/ 100660 h 89797"/>
              <a:gd name="connsiteX4" fmla="*/ 108803 w 102497"/>
              <a:gd name="connsiteY4" fmla="*/ 50956 h 89797"/>
              <a:gd name="connsiteX5" fmla="*/ 108803 w 102497"/>
              <a:gd name="connsiteY5" fmla="*/ 50956 h 89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497" h="89797">
                <a:moveTo>
                  <a:pt x="108803" y="50956"/>
                </a:moveTo>
                <a:cubicBezTo>
                  <a:pt x="104943" y="27384"/>
                  <a:pt x="82750" y="11423"/>
                  <a:pt x="59228" y="15291"/>
                </a:cubicBezTo>
                <a:cubicBezTo>
                  <a:pt x="35707" y="19182"/>
                  <a:pt x="19758" y="41400"/>
                  <a:pt x="23640" y="64972"/>
                </a:cubicBezTo>
                <a:cubicBezTo>
                  <a:pt x="27500" y="88578"/>
                  <a:pt x="49693" y="104528"/>
                  <a:pt x="73214" y="100660"/>
                </a:cubicBezTo>
                <a:cubicBezTo>
                  <a:pt x="96747" y="96781"/>
                  <a:pt x="112663" y="74540"/>
                  <a:pt x="108803" y="50956"/>
                </a:cubicBezTo>
                <a:lnTo>
                  <a:pt x="108803" y="50956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136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Freeform 499"/>
          <p:cNvSpPr/>
          <p:nvPr/>
        </p:nvSpPr>
        <p:spPr>
          <a:xfrm>
            <a:off x="9435202" y="3809102"/>
            <a:ext cx="178697" cy="191397"/>
          </a:xfrm>
          <a:custGeom>
            <a:avLst/>
            <a:gdLst>
              <a:gd name="connsiteX0" fmla="*/ 15911 w 178697"/>
              <a:gd name="connsiteY0" fmla="*/ 199597 h 191397"/>
              <a:gd name="connsiteX1" fmla="*/ 189983 w 178697"/>
              <a:gd name="connsiteY1" fmla="*/ 199597 h 191397"/>
              <a:gd name="connsiteX2" fmla="*/ 189983 w 178697"/>
              <a:gd name="connsiteY2" fmla="*/ 25150 h 191397"/>
              <a:gd name="connsiteX3" fmla="*/ 15911 w 178697"/>
              <a:gd name="connsiteY3" fmla="*/ 25150 h 191397"/>
              <a:gd name="connsiteX4" fmla="*/ 15911 w 178697"/>
              <a:gd name="connsiteY4" fmla="*/ 199597 h 19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97" h="191397">
                <a:moveTo>
                  <a:pt x="15911" y="199597"/>
                </a:moveTo>
                <a:lnTo>
                  <a:pt x="189983" y="199597"/>
                </a:lnTo>
                <a:lnTo>
                  <a:pt x="189983" y="25150"/>
                </a:lnTo>
                <a:lnTo>
                  <a:pt x="15911" y="25150"/>
                </a:lnTo>
                <a:lnTo>
                  <a:pt x="15911" y="199597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Freeform 500"/>
          <p:cNvSpPr/>
          <p:nvPr/>
        </p:nvSpPr>
        <p:spPr>
          <a:xfrm>
            <a:off x="9435202" y="3809102"/>
            <a:ext cx="178697" cy="191397"/>
          </a:xfrm>
          <a:custGeom>
            <a:avLst/>
            <a:gdLst>
              <a:gd name="connsiteX0" fmla="*/ 189977 w 178697"/>
              <a:gd name="connsiteY0" fmla="*/ 199597 h 191397"/>
              <a:gd name="connsiteX1" fmla="*/ 189977 w 178697"/>
              <a:gd name="connsiteY1" fmla="*/ 25150 h 191397"/>
              <a:gd name="connsiteX2" fmla="*/ 15906 w 178697"/>
              <a:gd name="connsiteY2" fmla="*/ 25150 h 1913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8697" h="191397">
                <a:moveTo>
                  <a:pt x="189977" y="199597"/>
                </a:moveTo>
                <a:lnTo>
                  <a:pt x="189977" y="25150"/>
                </a:lnTo>
                <a:lnTo>
                  <a:pt x="15906" y="25150"/>
                </a:lnTo>
              </a:path>
            </a:pathLst>
          </a:custGeom>
          <a:ln w="1136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Freeform 501"/>
          <p:cNvSpPr/>
          <p:nvPr/>
        </p:nvSpPr>
        <p:spPr>
          <a:xfrm>
            <a:off x="9394989" y="3248189"/>
            <a:ext cx="79210" cy="752310"/>
          </a:xfrm>
          <a:custGeom>
            <a:avLst/>
            <a:gdLst>
              <a:gd name="connsiteX0" fmla="*/ 33414 w 79210"/>
              <a:gd name="connsiteY0" fmla="*/ 760510 h 752310"/>
              <a:gd name="connsiteX1" fmla="*/ 33414 w 79210"/>
              <a:gd name="connsiteY1" fmla="*/ 28877 h 752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210" h="752310">
                <a:moveTo>
                  <a:pt x="33414" y="760510"/>
                </a:moveTo>
                <a:lnTo>
                  <a:pt x="33414" y="28877"/>
                </a:lnTo>
              </a:path>
            </a:pathLst>
          </a:custGeom>
          <a:ln w="56821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Freeform 502"/>
          <p:cNvSpPr/>
          <p:nvPr/>
        </p:nvSpPr>
        <p:spPr>
          <a:xfrm>
            <a:off x="9318789" y="3095789"/>
            <a:ext cx="180810" cy="231610"/>
          </a:xfrm>
          <a:custGeom>
            <a:avLst/>
            <a:gdLst>
              <a:gd name="connsiteX0" fmla="*/ 109614 w 180810"/>
              <a:gd name="connsiteY0" fmla="*/ 40709 h 231610"/>
              <a:gd name="connsiteX1" fmla="*/ 190373 w 180810"/>
              <a:gd name="connsiteY1" fmla="*/ 238785 h 231610"/>
              <a:gd name="connsiteX2" fmla="*/ 109614 w 180810"/>
              <a:gd name="connsiteY2" fmla="*/ 191777 h 231610"/>
              <a:gd name="connsiteX3" fmla="*/ 28868 w 180810"/>
              <a:gd name="connsiteY3" fmla="*/ 238785 h 231610"/>
              <a:gd name="connsiteX4" fmla="*/ 109614 w 180810"/>
              <a:gd name="connsiteY4" fmla="*/ 40709 h 231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810" h="231610">
                <a:moveTo>
                  <a:pt x="109614" y="40709"/>
                </a:moveTo>
                <a:lnTo>
                  <a:pt x="190373" y="238785"/>
                </a:lnTo>
                <a:lnTo>
                  <a:pt x="109614" y="191777"/>
                </a:lnTo>
                <a:lnTo>
                  <a:pt x="28868" y="238785"/>
                </a:lnTo>
                <a:lnTo>
                  <a:pt x="109614" y="40709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Freeform 503"/>
          <p:cNvSpPr/>
          <p:nvPr/>
        </p:nvSpPr>
        <p:spPr>
          <a:xfrm>
            <a:off x="8734589" y="2714789"/>
            <a:ext cx="587210" cy="498310"/>
          </a:xfrm>
          <a:custGeom>
            <a:avLst/>
            <a:gdLst>
              <a:gd name="connsiteX0" fmla="*/ 216165 w 587210"/>
              <a:gd name="connsiteY0" fmla="*/ 42141 h 498310"/>
              <a:gd name="connsiteX1" fmla="*/ 193801 w 587210"/>
              <a:gd name="connsiteY1" fmla="*/ 33370 h 498310"/>
              <a:gd name="connsiteX2" fmla="*/ 38437 w 587210"/>
              <a:gd name="connsiteY2" fmla="*/ 33370 h 498310"/>
              <a:gd name="connsiteX3" fmla="*/ 38437 w 587210"/>
              <a:gd name="connsiteY3" fmla="*/ 65168 h 498310"/>
              <a:gd name="connsiteX4" fmla="*/ 111579 w 587210"/>
              <a:gd name="connsiteY4" fmla="*/ 65168 h 498310"/>
              <a:gd name="connsiteX5" fmla="*/ 111579 w 587210"/>
              <a:gd name="connsiteY5" fmla="*/ 448077 h 498310"/>
              <a:gd name="connsiteX6" fmla="*/ 91940 w 587210"/>
              <a:gd name="connsiteY6" fmla="*/ 465642 h 498310"/>
              <a:gd name="connsiteX7" fmla="*/ 55364 w 587210"/>
              <a:gd name="connsiteY7" fmla="*/ 467760 h 498310"/>
              <a:gd name="connsiteX8" fmla="*/ 38437 w 587210"/>
              <a:gd name="connsiteY8" fmla="*/ 467760 h 498310"/>
              <a:gd name="connsiteX9" fmla="*/ 38437 w 587210"/>
              <a:gd name="connsiteY9" fmla="*/ 499568 h 498310"/>
              <a:gd name="connsiteX10" fmla="*/ 129413 w 587210"/>
              <a:gd name="connsiteY10" fmla="*/ 497441 h 498310"/>
              <a:gd name="connsiteX11" fmla="*/ 221012 w 587210"/>
              <a:gd name="connsiteY11" fmla="*/ 499568 h 498310"/>
              <a:gd name="connsiteX12" fmla="*/ 221012 w 587210"/>
              <a:gd name="connsiteY12" fmla="*/ 467760 h 498310"/>
              <a:gd name="connsiteX13" fmla="*/ 203779 w 587210"/>
              <a:gd name="connsiteY13" fmla="*/ 467760 h 498310"/>
              <a:gd name="connsiteX14" fmla="*/ 168123 w 587210"/>
              <a:gd name="connsiteY14" fmla="*/ 465642 h 498310"/>
              <a:gd name="connsiteX15" fmla="*/ 147553 w 587210"/>
              <a:gd name="connsiteY15" fmla="*/ 448077 h 498310"/>
              <a:gd name="connsiteX16" fmla="*/ 147553 w 587210"/>
              <a:gd name="connsiteY16" fmla="*/ 92437 h 498310"/>
              <a:gd name="connsiteX17" fmla="*/ 485503 w 587210"/>
              <a:gd name="connsiteY17" fmla="*/ 490784 h 498310"/>
              <a:gd name="connsiteX18" fmla="*/ 503633 w 587210"/>
              <a:gd name="connsiteY18" fmla="*/ 499568 h 498310"/>
              <a:gd name="connsiteX19" fmla="*/ 522068 w 587210"/>
              <a:gd name="connsiteY19" fmla="*/ 477759 h 498310"/>
              <a:gd name="connsiteX20" fmla="*/ 522068 w 587210"/>
              <a:gd name="connsiteY20" fmla="*/ 84860 h 498310"/>
              <a:gd name="connsiteX21" fmla="*/ 541730 w 587210"/>
              <a:gd name="connsiteY21" fmla="*/ 67296 h 498310"/>
              <a:gd name="connsiteX22" fmla="*/ 578294 w 587210"/>
              <a:gd name="connsiteY22" fmla="*/ 65168 h 498310"/>
              <a:gd name="connsiteX23" fmla="*/ 595233 w 587210"/>
              <a:gd name="connsiteY23" fmla="*/ 65168 h 498310"/>
              <a:gd name="connsiteX24" fmla="*/ 595233 w 587210"/>
              <a:gd name="connsiteY24" fmla="*/ 33370 h 498310"/>
              <a:gd name="connsiteX25" fmla="*/ 504541 w 587210"/>
              <a:gd name="connsiteY25" fmla="*/ 35180 h 498310"/>
              <a:gd name="connsiteX26" fmla="*/ 412952 w 587210"/>
              <a:gd name="connsiteY26" fmla="*/ 33370 h 498310"/>
              <a:gd name="connsiteX27" fmla="*/ 412952 w 587210"/>
              <a:gd name="connsiteY27" fmla="*/ 65168 h 498310"/>
              <a:gd name="connsiteX28" fmla="*/ 429879 w 587210"/>
              <a:gd name="connsiteY28" fmla="*/ 65168 h 498310"/>
              <a:gd name="connsiteX29" fmla="*/ 465852 w 587210"/>
              <a:gd name="connsiteY29" fmla="*/ 67296 h 498310"/>
              <a:gd name="connsiteX30" fmla="*/ 486105 w 587210"/>
              <a:gd name="connsiteY30" fmla="*/ 84860 h 498310"/>
              <a:gd name="connsiteX31" fmla="*/ 486105 w 587210"/>
              <a:gd name="connsiteY31" fmla="*/ 360217 h 498310"/>
              <a:gd name="connsiteX32" fmla="*/ 216165 w 587210"/>
              <a:gd name="connsiteY32" fmla="*/ 42141 h 4983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7210" h="498310">
                <a:moveTo>
                  <a:pt x="216165" y="42141"/>
                </a:moveTo>
                <a:cubicBezTo>
                  <a:pt x="208615" y="33961"/>
                  <a:pt x="208003" y="33370"/>
                  <a:pt x="193801" y="33370"/>
                </a:cubicBezTo>
                <a:lnTo>
                  <a:pt x="38437" y="33370"/>
                </a:lnTo>
                <a:lnTo>
                  <a:pt x="38437" y="65168"/>
                </a:lnTo>
                <a:lnTo>
                  <a:pt x="111579" y="65168"/>
                </a:lnTo>
                <a:lnTo>
                  <a:pt x="111579" y="448077"/>
                </a:lnTo>
                <a:cubicBezTo>
                  <a:pt x="111579" y="462913"/>
                  <a:pt x="110976" y="463515"/>
                  <a:pt x="91940" y="465642"/>
                </a:cubicBezTo>
                <a:cubicBezTo>
                  <a:pt x="75615" y="467760"/>
                  <a:pt x="74400" y="467760"/>
                  <a:pt x="55364" y="467760"/>
                </a:cubicBezTo>
                <a:lnTo>
                  <a:pt x="38437" y="467760"/>
                </a:lnTo>
                <a:lnTo>
                  <a:pt x="38437" y="499568"/>
                </a:lnTo>
                <a:cubicBezTo>
                  <a:pt x="64127" y="497441"/>
                  <a:pt x="102826" y="497441"/>
                  <a:pt x="129413" y="497441"/>
                </a:cubicBezTo>
                <a:cubicBezTo>
                  <a:pt x="157827" y="497441"/>
                  <a:pt x="193200" y="497441"/>
                  <a:pt x="221012" y="499568"/>
                </a:cubicBezTo>
                <a:lnTo>
                  <a:pt x="221012" y="467760"/>
                </a:lnTo>
                <a:lnTo>
                  <a:pt x="203779" y="467760"/>
                </a:lnTo>
                <a:cubicBezTo>
                  <a:pt x="191690" y="467760"/>
                  <a:pt x="180202" y="466849"/>
                  <a:pt x="168123" y="465642"/>
                </a:cubicBezTo>
                <a:cubicBezTo>
                  <a:pt x="148166" y="463515"/>
                  <a:pt x="147553" y="462913"/>
                  <a:pt x="147553" y="448077"/>
                </a:cubicBezTo>
                <a:lnTo>
                  <a:pt x="147553" y="92437"/>
                </a:lnTo>
                <a:lnTo>
                  <a:pt x="485503" y="490784"/>
                </a:lnTo>
                <a:cubicBezTo>
                  <a:pt x="492156" y="498953"/>
                  <a:pt x="492758" y="499568"/>
                  <a:pt x="503633" y="499568"/>
                </a:cubicBezTo>
                <a:cubicBezTo>
                  <a:pt x="522068" y="499568"/>
                  <a:pt x="522068" y="493515"/>
                  <a:pt x="522068" y="477759"/>
                </a:cubicBezTo>
                <a:lnTo>
                  <a:pt x="522068" y="84860"/>
                </a:lnTo>
                <a:cubicBezTo>
                  <a:pt x="522068" y="70014"/>
                  <a:pt x="522682" y="69399"/>
                  <a:pt x="541730" y="67296"/>
                </a:cubicBezTo>
                <a:cubicBezTo>
                  <a:pt x="558044" y="65168"/>
                  <a:pt x="559258" y="65168"/>
                  <a:pt x="578294" y="65168"/>
                </a:cubicBezTo>
                <a:lnTo>
                  <a:pt x="595233" y="65168"/>
                </a:lnTo>
                <a:lnTo>
                  <a:pt x="595233" y="33370"/>
                </a:lnTo>
                <a:cubicBezTo>
                  <a:pt x="569542" y="35180"/>
                  <a:pt x="530844" y="35180"/>
                  <a:pt x="504541" y="35180"/>
                </a:cubicBezTo>
                <a:cubicBezTo>
                  <a:pt x="475820" y="35180"/>
                  <a:pt x="440765" y="35180"/>
                  <a:pt x="412952" y="33370"/>
                </a:cubicBezTo>
                <a:lnTo>
                  <a:pt x="412952" y="65168"/>
                </a:lnTo>
                <a:lnTo>
                  <a:pt x="429879" y="65168"/>
                </a:lnTo>
                <a:cubicBezTo>
                  <a:pt x="441979" y="65168"/>
                  <a:pt x="453456" y="65770"/>
                  <a:pt x="465852" y="67296"/>
                </a:cubicBezTo>
                <a:cubicBezTo>
                  <a:pt x="485503" y="69399"/>
                  <a:pt x="486105" y="70014"/>
                  <a:pt x="486105" y="84860"/>
                </a:cubicBezTo>
                <a:lnTo>
                  <a:pt x="486105" y="360217"/>
                </a:lnTo>
                <a:lnTo>
                  <a:pt x="216165" y="42141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TextBox 504"/>
          <p:cNvSpPr txBox="1"/>
          <p:nvPr/>
        </p:nvSpPr>
        <p:spPr>
          <a:xfrm>
            <a:off x="673100" y="444500"/>
            <a:ext cx="8111207" cy="49328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Intersection</a:t>
            </a:r>
            <a:r>
              <a:rPr lang="en-US" altLang="zh-CN" sz="48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With</a:t>
            </a:r>
            <a:r>
              <a:rPr lang="en-US" altLang="zh-CN" sz="48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Triangle</a:t>
            </a:r>
            <a:endParaRPr lang="en-US" altLang="zh-CN" sz="4800" spc="13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45"/>
              </a:lnSpc>
            </a:pPr>
            <a:endParaRPr lang="en-US" dirty="0" smtClean="0"/>
          </a:p>
          <a:p>
            <a:pPr marL="0" indent="266700">
              <a:lnSpc>
                <a:spcPct val="114000"/>
              </a:lnSpc>
            </a:pPr>
            <a:r>
              <a:rPr lang="en-US" altLang="zh-CN" sz="3400" spc="11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Triangle</a:t>
            </a:r>
            <a:r>
              <a:rPr lang="en-US" altLang="zh-CN" sz="3400" spc="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is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plane</a:t>
            </a:r>
            <a:endParaRPr lang="en-US" altLang="zh-CN" sz="3400" spc="11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805"/>
              </a:lnSpc>
            </a:pPr>
            <a:endParaRPr lang="en-US" dirty="0" smtClean="0"/>
          </a:p>
          <a:p>
            <a:pPr marL="0" indent="647700">
              <a:lnSpc>
                <a:spcPct val="114000"/>
              </a:lnSpc>
            </a:pPr>
            <a:r>
              <a:rPr lang="en-US" altLang="zh-CN" sz="425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•</a:t>
            </a:r>
            <a:r>
              <a:rPr lang="en-US" altLang="zh-CN" sz="4250" spc="1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Ray-plane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intersection</a:t>
            </a:r>
            <a:endParaRPr lang="en-US" altLang="zh-CN" sz="3400" spc="15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445"/>
              </a:lnSpc>
            </a:pPr>
            <a:endParaRPr lang="en-US" dirty="0" smtClean="0"/>
          </a:p>
          <a:p>
            <a:pPr marL="0" indent="647700">
              <a:lnSpc>
                <a:spcPct val="100000"/>
              </a:lnSpc>
            </a:pPr>
            <a:r>
              <a:rPr lang="en-US" altLang="zh-CN" sz="4250" spc="1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•</a:t>
            </a:r>
            <a:r>
              <a:rPr lang="en-US" altLang="zh-CN" sz="425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Test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if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hit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point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is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inside</a:t>
            </a:r>
            <a:endParaRPr lang="en-US" altLang="zh-CN" sz="3400" spc="12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1079500">
              <a:lnSpc>
                <a:spcPct val="100000"/>
              </a:lnSpc>
            </a:pPr>
            <a:r>
              <a:rPr lang="en-US" altLang="zh-CN" sz="34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tria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ngle</a:t>
            </a:r>
            <a:endParaRPr lang="en-US" altLang="zh-CN" sz="3400" spc="13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20"/>
              </a:lnSpc>
            </a:pPr>
            <a:endParaRPr lang="en-US" dirty="0" smtClean="0"/>
          </a:p>
          <a:p>
            <a:pPr marL="0" indent="266700">
              <a:lnSpc>
                <a:spcPct val="114000"/>
              </a:lnSpc>
            </a:pPr>
            <a:r>
              <a:rPr lang="en-US" altLang="zh-CN" sz="34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Many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ways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to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optimize…</a:t>
            </a:r>
            <a:endParaRPr lang="en-US" altLang="zh-CN" sz="3400" spc="12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505" name="TextBox 505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000"/>
              </a:lnSpc>
              <a:tabLst>
                <a:tab pos="61341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26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Freeform 506"/>
          <p:cNvSpPr/>
          <p:nvPr/>
        </p:nvSpPr>
        <p:spPr>
          <a:xfrm>
            <a:off x="4438650" y="2914650"/>
            <a:ext cx="501650" cy="425450"/>
          </a:xfrm>
          <a:custGeom>
            <a:avLst/>
            <a:gdLst>
              <a:gd name="connsiteX0" fmla="*/ 170781 w 501650"/>
              <a:gd name="connsiteY0" fmla="*/ 18544 h 425450"/>
              <a:gd name="connsiteX1" fmla="*/ 150841 w 501650"/>
              <a:gd name="connsiteY1" fmla="*/ 10724 h 425450"/>
              <a:gd name="connsiteX2" fmla="*/ 12308 w 501650"/>
              <a:gd name="connsiteY2" fmla="*/ 10724 h 425450"/>
              <a:gd name="connsiteX3" fmla="*/ 12308 w 501650"/>
              <a:gd name="connsiteY3" fmla="*/ 39076 h 425450"/>
              <a:gd name="connsiteX4" fmla="*/ 77525 w 501650"/>
              <a:gd name="connsiteY4" fmla="*/ 39076 h 425450"/>
              <a:gd name="connsiteX5" fmla="*/ 77525 w 501650"/>
              <a:gd name="connsiteY5" fmla="*/ 380502 h 425450"/>
              <a:gd name="connsiteX6" fmla="*/ 60014 w 501650"/>
              <a:gd name="connsiteY6" fmla="*/ 396165 h 425450"/>
              <a:gd name="connsiteX7" fmla="*/ 27401 w 501650"/>
              <a:gd name="connsiteY7" fmla="*/ 398051 h 425450"/>
              <a:gd name="connsiteX8" fmla="*/ 12308 w 501650"/>
              <a:gd name="connsiteY8" fmla="*/ 398051 h 425450"/>
              <a:gd name="connsiteX9" fmla="*/ 12308 w 501650"/>
              <a:gd name="connsiteY9" fmla="*/ 426414 h 425450"/>
              <a:gd name="connsiteX10" fmla="*/ 93428 w 501650"/>
              <a:gd name="connsiteY10" fmla="*/ 424517 h 425450"/>
              <a:gd name="connsiteX11" fmla="*/ 175103 w 501650"/>
              <a:gd name="connsiteY11" fmla="*/ 426414 h 425450"/>
              <a:gd name="connsiteX12" fmla="*/ 175103 w 501650"/>
              <a:gd name="connsiteY12" fmla="*/ 398051 h 425450"/>
              <a:gd name="connsiteX13" fmla="*/ 159737 w 501650"/>
              <a:gd name="connsiteY13" fmla="*/ 398051 h 425450"/>
              <a:gd name="connsiteX14" fmla="*/ 127944 w 501650"/>
              <a:gd name="connsiteY14" fmla="*/ 396165 h 425450"/>
              <a:gd name="connsiteX15" fmla="*/ 109603 w 501650"/>
              <a:gd name="connsiteY15" fmla="*/ 380502 h 425450"/>
              <a:gd name="connsiteX16" fmla="*/ 109603 w 501650"/>
              <a:gd name="connsiteY16" fmla="*/ 63392 h 425450"/>
              <a:gd name="connsiteX17" fmla="*/ 410940 w 501650"/>
              <a:gd name="connsiteY17" fmla="*/ 418583 h 425450"/>
              <a:gd name="connsiteX18" fmla="*/ 427106 w 501650"/>
              <a:gd name="connsiteY18" fmla="*/ 426414 h 425450"/>
              <a:gd name="connsiteX19" fmla="*/ 443543 w 501650"/>
              <a:gd name="connsiteY19" fmla="*/ 406968 h 425450"/>
              <a:gd name="connsiteX20" fmla="*/ 443543 w 501650"/>
              <a:gd name="connsiteY20" fmla="*/ 56635 h 425450"/>
              <a:gd name="connsiteX21" fmla="*/ 461076 w 501650"/>
              <a:gd name="connsiteY21" fmla="*/ 40974 h 425450"/>
              <a:gd name="connsiteX22" fmla="*/ 493679 w 501650"/>
              <a:gd name="connsiteY22" fmla="*/ 39076 h 425450"/>
              <a:gd name="connsiteX23" fmla="*/ 508780 w 501650"/>
              <a:gd name="connsiteY23" fmla="*/ 39076 h 425450"/>
              <a:gd name="connsiteX24" fmla="*/ 508780 w 501650"/>
              <a:gd name="connsiteY24" fmla="*/ 10724 h 425450"/>
              <a:gd name="connsiteX25" fmla="*/ 427914 w 501650"/>
              <a:gd name="connsiteY25" fmla="*/ 12336 h 425450"/>
              <a:gd name="connsiteX26" fmla="*/ 346250 w 501650"/>
              <a:gd name="connsiteY26" fmla="*/ 10724 h 425450"/>
              <a:gd name="connsiteX27" fmla="*/ 346250 w 501650"/>
              <a:gd name="connsiteY27" fmla="*/ 39076 h 425450"/>
              <a:gd name="connsiteX28" fmla="*/ 361341 w 501650"/>
              <a:gd name="connsiteY28" fmla="*/ 39076 h 425450"/>
              <a:gd name="connsiteX29" fmla="*/ 393419 w 501650"/>
              <a:gd name="connsiteY29" fmla="*/ 40974 h 425450"/>
              <a:gd name="connsiteX30" fmla="*/ 411477 w 501650"/>
              <a:gd name="connsiteY30" fmla="*/ 56635 h 425450"/>
              <a:gd name="connsiteX31" fmla="*/ 411477 w 501650"/>
              <a:gd name="connsiteY31" fmla="*/ 302160 h 425450"/>
              <a:gd name="connsiteX32" fmla="*/ 170781 w 501650"/>
              <a:gd name="connsiteY32" fmla="*/ 18544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01650" h="425450">
                <a:moveTo>
                  <a:pt x="170781" y="18544"/>
                </a:moveTo>
                <a:cubicBezTo>
                  <a:pt x="164050" y="11252"/>
                  <a:pt x="163503" y="10724"/>
                  <a:pt x="150841" y="10724"/>
                </a:cubicBezTo>
                <a:lnTo>
                  <a:pt x="12308" y="10724"/>
                </a:lnTo>
                <a:lnTo>
                  <a:pt x="12308" y="39076"/>
                </a:lnTo>
                <a:lnTo>
                  <a:pt x="77525" y="39076"/>
                </a:lnTo>
                <a:lnTo>
                  <a:pt x="77525" y="380502"/>
                </a:lnTo>
                <a:cubicBezTo>
                  <a:pt x="77525" y="393731"/>
                  <a:pt x="76989" y="394268"/>
                  <a:pt x="60014" y="396165"/>
                </a:cubicBezTo>
                <a:cubicBezTo>
                  <a:pt x="45459" y="398051"/>
                  <a:pt x="44376" y="398051"/>
                  <a:pt x="27401" y="398051"/>
                </a:cubicBezTo>
                <a:lnTo>
                  <a:pt x="12308" y="398051"/>
                </a:lnTo>
                <a:lnTo>
                  <a:pt x="12308" y="426414"/>
                </a:lnTo>
                <a:cubicBezTo>
                  <a:pt x="35215" y="424517"/>
                  <a:pt x="69721" y="424517"/>
                  <a:pt x="93428" y="424517"/>
                </a:cubicBezTo>
                <a:cubicBezTo>
                  <a:pt x="118764" y="424517"/>
                  <a:pt x="150304" y="424517"/>
                  <a:pt x="175103" y="426414"/>
                </a:cubicBezTo>
                <a:lnTo>
                  <a:pt x="175103" y="398051"/>
                </a:lnTo>
                <a:lnTo>
                  <a:pt x="159737" y="398051"/>
                </a:lnTo>
                <a:cubicBezTo>
                  <a:pt x="148958" y="398051"/>
                  <a:pt x="138714" y="397239"/>
                  <a:pt x="127944" y="396165"/>
                </a:cubicBezTo>
                <a:cubicBezTo>
                  <a:pt x="110149" y="394268"/>
                  <a:pt x="109603" y="393731"/>
                  <a:pt x="109603" y="380502"/>
                </a:cubicBezTo>
                <a:lnTo>
                  <a:pt x="109603" y="63392"/>
                </a:lnTo>
                <a:lnTo>
                  <a:pt x="410940" y="418583"/>
                </a:lnTo>
                <a:cubicBezTo>
                  <a:pt x="416872" y="425867"/>
                  <a:pt x="417408" y="426414"/>
                  <a:pt x="427106" y="426414"/>
                </a:cubicBezTo>
                <a:cubicBezTo>
                  <a:pt x="443543" y="426414"/>
                  <a:pt x="443543" y="421018"/>
                  <a:pt x="443543" y="406968"/>
                </a:cubicBezTo>
                <a:lnTo>
                  <a:pt x="443543" y="56635"/>
                </a:lnTo>
                <a:cubicBezTo>
                  <a:pt x="443543" y="43398"/>
                  <a:pt x="444091" y="42850"/>
                  <a:pt x="461076" y="40974"/>
                </a:cubicBezTo>
                <a:cubicBezTo>
                  <a:pt x="475621" y="39076"/>
                  <a:pt x="476704" y="39076"/>
                  <a:pt x="493679" y="39076"/>
                </a:cubicBezTo>
                <a:lnTo>
                  <a:pt x="508780" y="39076"/>
                </a:lnTo>
                <a:lnTo>
                  <a:pt x="508780" y="10724"/>
                </a:lnTo>
                <a:cubicBezTo>
                  <a:pt x="485875" y="12336"/>
                  <a:pt x="451368" y="12336"/>
                  <a:pt x="427914" y="12336"/>
                </a:cubicBezTo>
                <a:cubicBezTo>
                  <a:pt x="402306" y="12336"/>
                  <a:pt x="371049" y="12336"/>
                  <a:pt x="346250" y="10724"/>
                </a:cubicBezTo>
                <a:lnTo>
                  <a:pt x="346250" y="39076"/>
                </a:lnTo>
                <a:lnTo>
                  <a:pt x="361341" y="39076"/>
                </a:lnTo>
                <a:cubicBezTo>
                  <a:pt x="372131" y="39076"/>
                  <a:pt x="382365" y="39614"/>
                  <a:pt x="393419" y="40974"/>
                </a:cubicBezTo>
                <a:cubicBezTo>
                  <a:pt x="410940" y="42850"/>
                  <a:pt x="411477" y="43398"/>
                  <a:pt x="411477" y="56635"/>
                </a:cubicBezTo>
                <a:lnTo>
                  <a:pt x="411477" y="302160"/>
                </a:lnTo>
                <a:lnTo>
                  <a:pt x="170781" y="18544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Freeform 507"/>
          <p:cNvSpPr/>
          <p:nvPr/>
        </p:nvSpPr>
        <p:spPr>
          <a:xfrm>
            <a:off x="5003800" y="3416300"/>
            <a:ext cx="25400" cy="609600"/>
          </a:xfrm>
          <a:custGeom>
            <a:avLst/>
            <a:gdLst>
              <a:gd name="connsiteX0" fmla="*/ 28137 w 25400"/>
              <a:gd name="connsiteY0" fmla="*/ 621249 h 609600"/>
              <a:gd name="connsiteX1" fmla="*/ 28137 w 25400"/>
              <a:gd name="connsiteY1" fmla="*/ 54989 h 609600"/>
              <a:gd name="connsiteX2" fmla="*/ 28137 w 25400"/>
              <a:gd name="connsiteY2" fmla="*/ 29589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" h="609600">
                <a:moveTo>
                  <a:pt x="28137" y="621249"/>
                </a:moveTo>
                <a:lnTo>
                  <a:pt x="28137" y="54989"/>
                </a:lnTo>
                <a:lnTo>
                  <a:pt x="28137" y="29589"/>
                </a:lnTo>
              </a:path>
            </a:pathLst>
          </a:custGeom>
          <a:ln w="508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Freeform 508"/>
          <p:cNvSpPr/>
          <p:nvPr/>
        </p:nvSpPr>
        <p:spPr>
          <a:xfrm>
            <a:off x="4889500" y="3276600"/>
            <a:ext cx="241300" cy="241300"/>
          </a:xfrm>
          <a:custGeom>
            <a:avLst/>
            <a:gdLst>
              <a:gd name="connsiteX0" fmla="*/ 249116 w 241300"/>
              <a:gd name="connsiteY0" fmla="*/ 248031 h 241300"/>
              <a:gd name="connsiteX1" fmla="*/ 142437 w 241300"/>
              <a:gd name="connsiteY1" fmla="*/ 34671 h 241300"/>
              <a:gd name="connsiteX2" fmla="*/ 35756 w 241300"/>
              <a:gd name="connsiteY2" fmla="*/ 248031 h 241300"/>
              <a:gd name="connsiteX3" fmla="*/ 142437 w 241300"/>
              <a:gd name="connsiteY3" fmla="*/ 194691 h 241300"/>
              <a:gd name="connsiteX4" fmla="*/ 249116 w 241300"/>
              <a:gd name="connsiteY4" fmla="*/ 248031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1300" h="241300">
                <a:moveTo>
                  <a:pt x="249116" y="248031"/>
                </a:moveTo>
                <a:lnTo>
                  <a:pt x="142437" y="34671"/>
                </a:lnTo>
                <a:lnTo>
                  <a:pt x="35756" y="248031"/>
                </a:lnTo>
                <a:lnTo>
                  <a:pt x="142437" y="194691"/>
                </a:lnTo>
                <a:lnTo>
                  <a:pt x="249116" y="248031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0" name="Picture 5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58540" y="3619500"/>
            <a:ext cx="3489960" cy="2171700"/>
          </a:xfrm>
          <a:prstGeom prst="rect">
            <a:avLst/>
          </a:prstGeom>
        </p:spPr>
      </p:pic>
      <p:sp>
        <p:nvSpPr>
          <p:cNvPr id="2" name="Freeform 510"/>
          <p:cNvSpPr/>
          <p:nvPr/>
        </p:nvSpPr>
        <p:spPr>
          <a:xfrm>
            <a:off x="2527300" y="7404100"/>
            <a:ext cx="25400" cy="711200"/>
          </a:xfrm>
          <a:custGeom>
            <a:avLst/>
            <a:gdLst>
              <a:gd name="connsiteX0" fmla="*/ 33602 w 25400"/>
              <a:gd name="connsiteY0" fmla="*/ 26213 h 711200"/>
              <a:gd name="connsiteX1" fmla="*/ 33602 w 25400"/>
              <a:gd name="connsiteY1" fmla="*/ 38913 h 711200"/>
              <a:gd name="connsiteX2" fmla="*/ 33602 w 25400"/>
              <a:gd name="connsiteY2" fmla="*/ 713471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" h="711200">
                <a:moveTo>
                  <a:pt x="33602" y="26213"/>
                </a:moveTo>
                <a:lnTo>
                  <a:pt x="33602" y="38913"/>
                </a:lnTo>
                <a:lnTo>
                  <a:pt x="33602" y="71347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" name="Picture 5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4120" y="7338059"/>
            <a:ext cx="144780" cy="129539"/>
          </a:xfrm>
          <a:prstGeom prst="rect">
            <a:avLst/>
          </a:prstGeom>
        </p:spPr>
      </p:pic>
      <p:sp>
        <p:nvSpPr>
          <p:cNvPr id="3" name="Freeform 512"/>
          <p:cNvSpPr/>
          <p:nvPr/>
        </p:nvSpPr>
        <p:spPr>
          <a:xfrm>
            <a:off x="4267200" y="7404100"/>
            <a:ext cx="25400" cy="711200"/>
          </a:xfrm>
          <a:custGeom>
            <a:avLst/>
            <a:gdLst>
              <a:gd name="connsiteX0" fmla="*/ 30698 w 25400"/>
              <a:gd name="connsiteY0" fmla="*/ 26213 h 711200"/>
              <a:gd name="connsiteX1" fmla="*/ 30698 w 25400"/>
              <a:gd name="connsiteY1" fmla="*/ 38913 h 711200"/>
              <a:gd name="connsiteX2" fmla="*/ 30698 w 25400"/>
              <a:gd name="connsiteY2" fmla="*/ 713471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" h="711200">
                <a:moveTo>
                  <a:pt x="30698" y="26213"/>
                </a:moveTo>
                <a:lnTo>
                  <a:pt x="30698" y="38913"/>
                </a:lnTo>
                <a:lnTo>
                  <a:pt x="30698" y="71347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4" name="Picture 5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1479" y="7338059"/>
            <a:ext cx="137160" cy="129539"/>
          </a:xfrm>
          <a:prstGeom prst="rect">
            <a:avLst/>
          </a:prstGeom>
        </p:spPr>
      </p:pic>
      <p:sp>
        <p:nvSpPr>
          <p:cNvPr id="4" name="Freeform 514"/>
          <p:cNvSpPr/>
          <p:nvPr/>
        </p:nvSpPr>
        <p:spPr>
          <a:xfrm>
            <a:off x="5207000" y="7404100"/>
            <a:ext cx="25400" cy="711200"/>
          </a:xfrm>
          <a:custGeom>
            <a:avLst/>
            <a:gdLst>
              <a:gd name="connsiteX0" fmla="*/ 33855 w 25400"/>
              <a:gd name="connsiteY0" fmla="*/ 26213 h 711200"/>
              <a:gd name="connsiteX1" fmla="*/ 33855 w 25400"/>
              <a:gd name="connsiteY1" fmla="*/ 38913 h 711200"/>
              <a:gd name="connsiteX2" fmla="*/ 33855 w 25400"/>
              <a:gd name="connsiteY2" fmla="*/ 713471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400" h="711200">
                <a:moveTo>
                  <a:pt x="33855" y="26213"/>
                </a:moveTo>
                <a:lnTo>
                  <a:pt x="33855" y="38913"/>
                </a:lnTo>
                <a:lnTo>
                  <a:pt x="33855" y="71347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6" name="Picture 5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6360" y="7338059"/>
            <a:ext cx="129539" cy="129539"/>
          </a:xfrm>
          <a:prstGeom prst="rect">
            <a:avLst/>
          </a:prstGeom>
        </p:spPr>
      </p:pic>
      <p:sp>
        <p:nvSpPr>
          <p:cNvPr id="5" name="TextBox 516"/>
          <p:cNvSpPr txBox="1"/>
          <p:nvPr/>
        </p:nvSpPr>
        <p:spPr>
          <a:xfrm>
            <a:off x="673100" y="444500"/>
            <a:ext cx="10576666" cy="3637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2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Plane</a:t>
            </a:r>
            <a:r>
              <a:rPr lang="en-US" altLang="zh-CN" sz="4800" spc="1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2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Equation</a:t>
            </a:r>
            <a:endParaRPr lang="en-US" altLang="zh-CN" sz="4800" spc="22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45"/>
              </a:lnSpc>
            </a:pPr>
            <a:endParaRPr lang="en-US" dirty="0" smtClean="0"/>
          </a:p>
          <a:p>
            <a:pPr marL="0">
              <a:lnSpc>
                <a:spcPct val="114000"/>
              </a:lnSpc>
            </a:pPr>
            <a:r>
              <a:rPr lang="en-US" altLang="zh-CN" sz="340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Plane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is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defined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by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normal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vector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and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point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on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plane</a:t>
            </a:r>
            <a:endParaRPr lang="en-US" altLang="zh-CN" sz="3400" spc="17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 indent="255905">
              <a:lnSpc>
                <a:spcPct val="114000"/>
              </a:lnSpc>
            </a:pPr>
            <a:r>
              <a:rPr lang="en-US" altLang="zh-CN" sz="340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xamp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le:</a:t>
            </a:r>
            <a:endParaRPr lang="en-US" altLang="zh-CN" sz="3400" spc="15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517" name="TextBox 517"/>
          <p:cNvSpPr txBox="1"/>
          <p:nvPr/>
        </p:nvSpPr>
        <p:spPr>
          <a:xfrm>
            <a:off x="4637985" y="4660899"/>
            <a:ext cx="2016782" cy="784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471930" algn="l"/>
              </a:tabLst>
            </a:pPr>
            <a:r>
              <a:rPr lang="en-US" altLang="zh-CN" sz="5150" spc="2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	</a:t>
            </a:r>
            <a:r>
              <a:rPr lang="en-US" altLang="zh-CN" sz="5150" spc="66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endParaRPr lang="en-US" altLang="zh-CN" sz="5150" spc="66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518" name="TextBox 518"/>
          <p:cNvSpPr txBox="1"/>
          <p:nvPr/>
        </p:nvSpPr>
        <p:spPr>
          <a:xfrm>
            <a:off x="673100" y="5445759"/>
            <a:ext cx="12385831" cy="20822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0927715">
              <a:lnSpc>
                <a:spcPct val="82000"/>
              </a:lnSpc>
            </a:pPr>
            <a:r>
              <a:rPr lang="en-US" altLang="zh-CN" sz="3550" spc="56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2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  </a:t>
            </a:r>
            <a:r>
              <a:rPr lang="en-US" altLang="zh-CN" sz="3550" spc="5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+</a:t>
            </a:r>
            <a:r>
              <a:rPr lang="en-US" altLang="zh-CN" sz="3550" spc="2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endParaRPr lang="en-US" altLang="zh-CN" sz="3550" spc="27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>
              <a:lnSpc>
                <a:spcPct val="72000"/>
              </a:lnSpc>
            </a:pPr>
            <a: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Plane</a:t>
            </a:r>
            <a:r>
              <a:rPr lang="en-US" altLang="zh-CN" sz="3400" spc="-1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Equation</a:t>
            </a:r>
            <a:r>
              <a:rPr lang="en-US" altLang="zh-CN" sz="3400" spc="-1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5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</a:t>
            </a:r>
            <a: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(if</a:t>
            </a:r>
            <a:r>
              <a:rPr lang="en-US" altLang="zh-CN" sz="3400" spc="-1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r>
              <a:rPr lang="en-US" altLang="zh-CN" sz="3400" spc="-1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satisfies</a:t>
            </a:r>
            <a:r>
              <a:rPr lang="en-US" altLang="zh-CN" sz="5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y</a:t>
            </a:r>
            <a:r>
              <a:rPr lang="en-US" altLang="zh-CN" sz="5150" spc="-24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  </a:t>
            </a:r>
            <a: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it,</a:t>
            </a:r>
            <a:r>
              <a:rPr lang="en-US" altLang="zh-CN" sz="5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z</a:t>
            </a:r>
            <a: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then</a:t>
            </a:r>
            <a:r>
              <a:rPr lang="en-US" altLang="zh-CN" sz="3400" spc="-1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r>
              <a:rPr lang="en-US" altLang="zh-CN" sz="3400" spc="-1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is</a:t>
            </a:r>
            <a:r>
              <a:rPr lang="en-US" altLang="zh-CN" sz="3400" spc="-1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on</a:t>
            </a:r>
            <a:r>
              <a:rPr lang="en-US" altLang="zh-CN" sz="3400" spc="-1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the</a:t>
            </a:r>
            <a:r>
              <a:rPr lang="en-US" altLang="zh-CN" sz="3400" spc="-1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plane):</a:t>
            </a:r>
            <a:endParaRPr lang="en-US" altLang="zh-CN" sz="34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4899660">
              <a:lnSpc>
                <a:spcPct val="72000"/>
              </a:lnSpc>
              <a:tabLst>
                <a:tab pos="6707505" algn="l"/>
                <a:tab pos="11402060" algn="l"/>
              </a:tabLst>
            </a:pPr>
            <a:r>
              <a:rPr lang="en-US" altLang="zh-CN" sz="3550" spc="7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	</a:t>
            </a:r>
            <a:r>
              <a:rPr lang="en-US" altLang="zh-CN" sz="3550" spc="1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</a:t>
            </a:r>
            <a:r>
              <a:rPr lang="en-US" altLang="zh-CN" sz="3550" spc="11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3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3550" spc="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3550" spc="46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</a:t>
            </a:r>
            <a:r>
              <a:rPr lang="zh-CN" altLang="en-US" sz="3550" spc="234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355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3550" spc="11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6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&lt;</a:t>
            </a:r>
            <a:r>
              <a:rPr lang="en-US" altLang="zh-CN" sz="355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zh-CN" altLang="en-US" sz="3550" spc="234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	</a:t>
            </a:r>
            <a:r>
              <a:rPr lang="en-US" altLang="zh-CN" sz="3550" spc="-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3550" spc="-4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1781810">
              <a:lnSpc>
                <a:spcPct val="87000"/>
              </a:lnSpc>
              <a:tabLst>
                <a:tab pos="3456305" algn="l"/>
                <a:tab pos="6172835" algn="l"/>
                <a:tab pos="7807960" algn="l"/>
                <a:tab pos="8808085" algn="l"/>
                <a:tab pos="10773410" algn="l"/>
              </a:tabLst>
            </a:pPr>
            <a:r>
              <a:rPr lang="en-US" altLang="zh-CN" sz="3550" spc="3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r>
              <a:rPr lang="en-US" altLang="zh-CN" sz="3550" spc="1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:</a:t>
            </a:r>
            <a:r>
              <a:rPr lang="en-US" altLang="zh-CN" sz="3550" spc="1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en-US" altLang="zh-CN" sz="3550" spc="3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	</a:t>
            </a:r>
            <a:r>
              <a:rPr lang="en-US" altLang="zh-CN" sz="3550" spc="48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	</a:t>
            </a:r>
            <a:r>
              <a:rPr lang="en-US" altLang="zh-CN" sz="5150" spc="28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et	</a:t>
            </a:r>
            <a:r>
              <a:rPr lang="en-US" altLang="zh-CN" sz="3550" spc="2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	</a:t>
            </a:r>
            <a:r>
              <a:rPr lang="en-US" altLang="zh-CN" sz="3550" spc="-53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y</a:t>
            </a:r>
            <a:r>
              <a:rPr lang="en-US" altLang="zh-CN" sz="3550" spc="-27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  </a:t>
            </a:r>
            <a:r>
              <a:rPr lang="en-US" altLang="zh-CN" sz="5150" spc="-7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and</a:t>
            </a:r>
            <a:r>
              <a:rPr lang="en-US" altLang="zh-CN" sz="3550" spc="-48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z	</a:t>
            </a:r>
            <a:r>
              <a:rPr lang="en-US" altLang="zh-CN" sz="5150" spc="-10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solve</a:t>
            </a:r>
            <a:r>
              <a:rPr lang="en-US" altLang="zh-CN" sz="3550" spc="-84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3550" spc="-84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519" name="TextBox 519"/>
          <p:cNvSpPr txBox="1"/>
          <p:nvPr/>
        </p:nvSpPr>
        <p:spPr>
          <a:xfrm>
            <a:off x="241300" y="7528051"/>
            <a:ext cx="2736076" cy="20437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212340">
              <a:lnSpc>
                <a:spcPct val="100000"/>
              </a:lnSpc>
            </a:pPr>
            <a:r>
              <a:rPr lang="en-US" altLang="zh-CN" sz="3550" spc="23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</a:t>
            </a:r>
            <a:endParaRPr lang="en-US" altLang="zh-CN" sz="3550" spc="23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160"/>
              </a:lnSpc>
            </a:pPr>
            <a:endParaRPr lang="en-US" dirty="0" smtClean="0"/>
          </a:p>
          <a:p>
            <a:pPr marL="0" indent="635000">
              <a:lnSpc>
                <a:spcPct val="114000"/>
              </a:lnSpc>
            </a:pPr>
            <a:r>
              <a:rPr lang="en-US" altLang="zh-CN" sz="2000" spc="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all</a:t>
            </a:r>
            <a:r>
              <a:rPr lang="en-US" altLang="zh-CN" sz="2000" spc="5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9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points</a:t>
            </a:r>
            <a:r>
              <a:rPr lang="en-US" altLang="zh-CN" sz="2000" spc="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on</a:t>
            </a:r>
            <a:r>
              <a:rPr lang="en-US" altLang="zh-CN" sz="2000" spc="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1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plane</a:t>
            </a:r>
            <a:endParaRPr lang="en-US" altLang="zh-CN" sz="2000" spc="1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1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</a:t>
            </a:r>
            <a:r>
              <a:rPr lang="en-US" altLang="zh-CN" sz="1600" spc="-1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ES101</a:t>
            </a:r>
            <a:endParaRPr lang="en-US" altLang="zh-CN" sz="1600" spc="-15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520" name="TextBox 520"/>
          <p:cNvSpPr txBox="1"/>
          <p:nvPr/>
        </p:nvSpPr>
        <p:spPr>
          <a:xfrm>
            <a:off x="3746500" y="7528051"/>
            <a:ext cx="1276422" cy="13948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88340">
              <a:lnSpc>
                <a:spcPct val="100000"/>
              </a:lnSpc>
            </a:pPr>
            <a:r>
              <a:rPr lang="en-US" altLang="zh-CN" sz="3550" spc="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z</a:t>
            </a:r>
            <a:endParaRPr lang="en-US" altLang="zh-CN" sz="3550" spc="6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>
              <a:lnSpc>
                <a:spcPct val="100000"/>
              </a:lnSpc>
            </a:pPr>
            <a:r>
              <a:rPr lang="en-US" altLang="zh-CN" sz="2000" spc="-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one</a:t>
            </a:r>
            <a:r>
              <a:rPr lang="en-US" altLang="zh-CN" sz="2000" spc="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-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point</a:t>
            </a:r>
            <a:r>
              <a:rPr lang="en-US" altLang="zh-CN" sz="3550" spc="-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et</a:t>
            </a:r>
            <a:endParaRPr lang="en-US" altLang="zh-CN" sz="3550" spc="-2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50800">
              <a:lnSpc>
                <a:spcPct val="100000"/>
              </a:lnSpc>
            </a:pPr>
            <a:r>
              <a:rPr lang="en-US" altLang="zh-CN" sz="20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on</a:t>
            </a:r>
            <a:r>
              <a:rPr lang="en-US" altLang="zh-CN" sz="2000" spc="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plane</a:t>
            </a:r>
            <a:endParaRPr lang="en-US" altLang="zh-CN" sz="2000" spc="12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521" name="TextBox 521"/>
          <p:cNvSpPr txBox="1"/>
          <p:nvPr/>
        </p:nvSpPr>
        <p:spPr>
          <a:xfrm>
            <a:off x="5181600" y="7528051"/>
            <a:ext cx="1578602" cy="22119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866140">
              <a:lnSpc>
                <a:spcPct val="100000"/>
              </a:lnSpc>
            </a:pPr>
            <a:r>
              <a:rPr lang="en-US" altLang="zh-CN" sz="3550" spc="-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3550" spc="-1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160"/>
              </a:lnSpc>
            </a:pPr>
            <a:endParaRPr lang="en-US" dirty="0" smtClean="0"/>
          </a:p>
          <a:p>
            <a:pPr marL="0">
              <a:lnSpc>
                <a:spcPct val="114000"/>
              </a:lnSpc>
            </a:pPr>
            <a:r>
              <a:rPr lang="en-US" altLang="zh-CN" sz="2000" spc="9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normal</a:t>
            </a:r>
            <a:r>
              <a:rPr lang="en-US" altLang="zh-CN" sz="20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vector</a:t>
            </a:r>
            <a:endParaRPr lang="en-US" altLang="zh-CN" sz="2000" spc="8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890"/>
              </a:lnSpc>
            </a:pPr>
            <a:endParaRPr lang="en-US" dirty="0" smtClean="0"/>
          </a:p>
          <a:p>
            <a:pPr marL="0" indent="866140">
              <a:lnSpc>
                <a:spcPct val="100000"/>
              </a:lnSpc>
            </a:pPr>
            <a:r>
              <a:rPr lang="en-US" altLang="zh-CN" sz="355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endParaRPr lang="en-US" altLang="zh-CN" sz="3550" spc="17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1193800">
              <a:lnSpc>
                <a:spcPct val="87000"/>
              </a:lnSpc>
            </a:pPr>
            <a:r>
              <a:rPr lang="en-US" altLang="zh-CN" sz="1600" spc="-1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27</a:t>
            </a:r>
            <a:endParaRPr lang="en-US" altLang="zh-CN" sz="1600" spc="-1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920115">
              <a:lnSpc>
                <a:spcPct val="34000"/>
              </a:lnSpc>
            </a:pPr>
            <a:r>
              <a:rPr lang="en-US" altLang="zh-CN" sz="3550" spc="46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endParaRPr lang="en-US" altLang="zh-CN" sz="3550" spc="46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522" name="TextBox 522"/>
          <p:cNvSpPr txBox="1"/>
          <p:nvPr/>
        </p:nvSpPr>
        <p:spPr>
          <a:xfrm>
            <a:off x="6922975" y="7528051"/>
            <a:ext cx="2696657" cy="12899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978025">
              <a:lnSpc>
                <a:spcPct val="95000"/>
              </a:lnSpc>
            </a:pPr>
            <a:r>
              <a:rPr lang="en-US" altLang="zh-CN" sz="5150" spc="2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endParaRPr lang="en-US" altLang="zh-CN" sz="5150" spc="27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>
              <a:lnSpc>
                <a:spcPct val="100000"/>
              </a:lnSpc>
            </a:pPr>
            <a:r>
              <a:rPr lang="en-US" altLang="zh-CN" sz="35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and</a:t>
            </a:r>
            <a:r>
              <a:rPr lang="en-US" altLang="zh-CN" sz="3550" spc="-17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solve</a:t>
            </a:r>
            <a:r>
              <a:rPr lang="en-US" altLang="zh-CN" sz="3550" spc="-1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for</a:t>
            </a:r>
            <a:r>
              <a:rPr lang="en-US" altLang="zh-CN" sz="35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en-US" altLang="zh-CN" sz="35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endParaRPr lang="en-US" altLang="zh-CN" sz="355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523" name="TextBox 523"/>
          <p:cNvSpPr txBox="1"/>
          <p:nvPr/>
        </p:nvSpPr>
        <p:spPr>
          <a:xfrm>
            <a:off x="9786377" y="7528051"/>
            <a:ext cx="3901440" cy="22121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876935">
              <a:lnSpc>
                <a:spcPct val="100000"/>
              </a:lnSpc>
              <a:tabLst>
                <a:tab pos="2676525" algn="l"/>
              </a:tabLst>
            </a:pPr>
            <a:r>
              <a:rPr lang="en-US" altLang="zh-CN" sz="3550" spc="1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et	</a:t>
            </a:r>
            <a:r>
              <a:rPr lang="en-US" altLang="zh-CN" sz="3550" spc="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3550" spc="17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lang="en-US" altLang="zh-CN" sz="3550" spc="3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and</a:t>
            </a:r>
            <a:endParaRPr lang="en-US" altLang="zh-CN" sz="3550" spc="35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370840">
              <a:lnSpc>
                <a:spcPct val="160000"/>
              </a:lnSpc>
              <a:spcBef>
                <a:spcPts val="310"/>
              </a:spcBef>
            </a:pPr>
            <a:r>
              <a:rPr lang="en-US" altLang="zh-CN" sz="35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r>
              <a:rPr lang="en-US" altLang="zh-CN" sz="24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35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r>
              <a:rPr lang="en-US" altLang="zh-CN" sz="3550" spc="-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355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3550" spc="-179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35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zh-CN" sz="3550" spc="-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-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en-US" altLang="zh-CN" sz="35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</a:t>
            </a:r>
            <a:r>
              <a:rPr lang="en-US" altLang="zh-CN" sz="3550" spc="-9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+</a:t>
            </a:r>
            <a:endParaRPr lang="en-US" altLang="zh-CN" sz="355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05"/>
              </a:lnSpc>
            </a:pPr>
            <a:endParaRPr lang="en-US" dirty="0" smtClean="0"/>
          </a:p>
          <a:p>
            <a:pPr marL="0" indent="285115">
              <a:lnSpc>
                <a:spcPct val="10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4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4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2897505">
              <a:lnSpc>
                <a:spcPct val="45000"/>
              </a:lnSpc>
            </a:pPr>
            <a:r>
              <a:rPr lang="en-US" altLang="zh-CN" sz="3550" spc="44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endParaRPr lang="en-US" altLang="zh-CN" sz="3550" spc="44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>
              <a:lnSpc>
                <a:spcPct val="0"/>
              </a:lnSpc>
            </a:pPr>
            <a:r>
              <a:rPr lang="en-US" altLang="zh-CN" sz="5150" spc="-6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r>
              <a:rPr lang="en-US" altLang="zh-CN" sz="5150" spc="-3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5150" spc="-1235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5150" spc="-625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5150" spc="-8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endParaRPr lang="en-US" altLang="zh-CN" sz="5150" spc="-88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524" name="TextBox 524"/>
          <p:cNvSpPr txBox="1"/>
          <p:nvPr/>
        </p:nvSpPr>
        <p:spPr>
          <a:xfrm>
            <a:off x="10024192" y="8725725"/>
            <a:ext cx="2623156" cy="912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6000"/>
              </a:lnSpc>
              <a:tabLst>
                <a:tab pos="1288415" algn="l"/>
              </a:tabLst>
            </a:pPr>
            <a:r>
              <a:rPr lang="en-US" altLang="zh-CN" sz="3550" spc="43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3550" spc="21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5150" spc="63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</a:t>
            </a:r>
            <a:r>
              <a:rPr lang="en-US" altLang="zh-CN" sz="5150" spc="30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  </a:t>
            </a:r>
            <a:r>
              <a:rPr lang="en-US" altLang="zh-CN" sz="5150" spc="90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	</a:t>
            </a:r>
            <a:r>
              <a:rPr lang="en-US" altLang="zh-CN" sz="3550" spc="24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3550" spc="2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4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21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43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r>
              <a:rPr lang="en-US" altLang="zh-CN" sz="2450" spc="3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2450" spc="3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7820" y="5532120"/>
            <a:ext cx="4274820" cy="275082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7820" y="2026920"/>
            <a:ext cx="4274820" cy="282702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420" y="2026920"/>
            <a:ext cx="4221479" cy="282702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0420" y="5532120"/>
            <a:ext cx="4221479" cy="2766060"/>
          </a:xfrm>
          <a:prstGeom prst="rect">
            <a:avLst/>
          </a:prstGeom>
        </p:spPr>
      </p:pic>
      <p:sp>
        <p:nvSpPr>
          <p:cNvPr id="2" name="TextBox 8"/>
          <p:cNvSpPr txBox="1"/>
          <p:nvPr/>
        </p:nvSpPr>
        <p:spPr>
          <a:xfrm>
            <a:off x="889000" y="622300"/>
            <a:ext cx="4847109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2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Course</a:t>
            </a:r>
            <a:r>
              <a:rPr lang="en-US" altLang="zh-CN" sz="4800" spc="13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3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Roadmap</a:t>
            </a:r>
            <a:endParaRPr lang="en-US" altLang="zh-CN" sz="4800" spc="31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2857500" y="4873396"/>
            <a:ext cx="1784488" cy="3842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spc="-1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</a:t>
            </a:r>
            <a:r>
              <a:rPr lang="en-US" altLang="zh-CN" sz="24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asterization</a:t>
            </a:r>
            <a:endParaRPr lang="en-US" altLang="zh-CN" sz="2400" spc="-5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95"/>
              </a:lnSpc>
            </a:pPr>
            <a:endParaRPr lang="en-US" dirty="0" smtClean="0"/>
          </a:p>
          <a:p>
            <a:pPr marL="0" indent="63500">
              <a:lnSpc>
                <a:spcPct val="100000"/>
              </a:lnSpc>
            </a:pPr>
            <a:r>
              <a:rPr lang="en-US" altLang="zh-CN" sz="2400" b="1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Ray</a:t>
            </a:r>
            <a:r>
              <a:rPr lang="en-US" altLang="zh-CN" sz="2400" b="1" spc="-15" dirty="0">
                <a:solidFill>
                  <a:srgbClr val="EC210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b="1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tracing</a:t>
            </a:r>
            <a:endParaRPr lang="en-US" altLang="zh-CN" sz="2400" b="1" dirty="0">
              <a:solidFill>
                <a:srgbClr val="EC210A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7772400" y="4873396"/>
            <a:ext cx="3039045" cy="3845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838200">
              <a:lnSpc>
                <a:spcPct val="100000"/>
              </a:lnSpc>
            </a:pPr>
            <a:r>
              <a:rPr lang="en-US" altLang="zh-CN" sz="2400" spc="1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Geom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etry</a:t>
            </a:r>
            <a:endParaRPr lang="en-US" altLang="zh-CN" sz="24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2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Animation</a:t>
            </a:r>
            <a:r>
              <a:rPr lang="en-US" altLang="zh-CN" sz="2400" spc="17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/</a:t>
            </a:r>
            <a:r>
              <a:rPr lang="en-US" altLang="zh-CN" sz="2400" spc="17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simulation</a:t>
            </a:r>
            <a:endParaRPr lang="en-US" altLang="zh-CN" sz="24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241300" y="9327337"/>
            <a:ext cx="1267069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61976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3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Freeform 525"/>
          <p:cNvSpPr/>
          <p:nvPr/>
        </p:nvSpPr>
        <p:spPr>
          <a:xfrm>
            <a:off x="7956550" y="3105150"/>
            <a:ext cx="3981450" cy="2432050"/>
          </a:xfrm>
          <a:custGeom>
            <a:avLst/>
            <a:gdLst>
              <a:gd name="connsiteX0" fmla="*/ 7915 w 3981450"/>
              <a:gd name="connsiteY0" fmla="*/ 1357708 h 2432050"/>
              <a:gd name="connsiteX1" fmla="*/ 3660689 w 3981450"/>
              <a:gd name="connsiteY1" fmla="*/ 2437021 h 2432050"/>
              <a:gd name="connsiteX2" fmla="*/ 3985497 w 3981450"/>
              <a:gd name="connsiteY2" fmla="*/ 590442 h 2432050"/>
              <a:gd name="connsiteX3" fmla="*/ 1526238 w 3981450"/>
              <a:gd name="connsiteY3" fmla="*/ 9179 h 2432050"/>
              <a:gd name="connsiteX4" fmla="*/ 7915 w 3981450"/>
              <a:gd name="connsiteY4" fmla="*/ 1357708 h 2432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1450" h="2432050">
                <a:moveTo>
                  <a:pt x="7915" y="1357708"/>
                </a:moveTo>
                <a:lnTo>
                  <a:pt x="3660689" y="2437021"/>
                </a:lnTo>
                <a:lnTo>
                  <a:pt x="3985497" y="590442"/>
                </a:lnTo>
                <a:lnTo>
                  <a:pt x="1526238" y="9179"/>
                </a:lnTo>
                <a:lnTo>
                  <a:pt x="7915" y="1357708"/>
                </a:lnTo>
                <a:close/>
              </a:path>
            </a:pathLst>
          </a:custGeom>
          <a:solidFill>
            <a:srgbClr val="51A6F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6" name="Freeform 526"/>
          <p:cNvSpPr/>
          <p:nvPr/>
        </p:nvSpPr>
        <p:spPr>
          <a:xfrm>
            <a:off x="7951287" y="3099887"/>
            <a:ext cx="3986712" cy="2437312"/>
          </a:xfrm>
          <a:custGeom>
            <a:avLst/>
            <a:gdLst>
              <a:gd name="connsiteX0" fmla="*/ 13177 w 3986712"/>
              <a:gd name="connsiteY0" fmla="*/ 1362971 h 2437312"/>
              <a:gd name="connsiteX1" fmla="*/ 3665952 w 3986712"/>
              <a:gd name="connsiteY1" fmla="*/ 2442283 h 2437312"/>
              <a:gd name="connsiteX2" fmla="*/ 3990759 w 3986712"/>
              <a:gd name="connsiteY2" fmla="*/ 595704 h 2437312"/>
              <a:gd name="connsiteX3" fmla="*/ 1531501 w 3986712"/>
              <a:gd name="connsiteY3" fmla="*/ 14441 h 2437312"/>
              <a:gd name="connsiteX4" fmla="*/ 13177 w 3986712"/>
              <a:gd name="connsiteY4" fmla="*/ 1362971 h 2437312"/>
              <a:gd name="connsiteX5" fmla="*/ 13177 w 3986712"/>
              <a:gd name="connsiteY5" fmla="*/ 1362971 h 24373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86712" h="2437312">
                <a:moveTo>
                  <a:pt x="13177" y="1362971"/>
                </a:moveTo>
                <a:lnTo>
                  <a:pt x="3665952" y="2442283"/>
                </a:lnTo>
                <a:lnTo>
                  <a:pt x="3990759" y="595704"/>
                </a:lnTo>
                <a:lnTo>
                  <a:pt x="1531501" y="14441"/>
                </a:lnTo>
                <a:lnTo>
                  <a:pt x="13177" y="1362971"/>
                </a:lnTo>
                <a:lnTo>
                  <a:pt x="13177" y="1362971"/>
                </a:lnTo>
                <a:close/>
              </a:path>
            </a:pathLst>
          </a:custGeom>
          <a:solidFill>
            <a:srgbClr val="0000C4">
              <a:alpha val="0"/>
            </a:srgbClr>
          </a:solidFill>
          <a:ln w="2322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7" name="Freeform 527"/>
          <p:cNvSpPr/>
          <p:nvPr/>
        </p:nvSpPr>
        <p:spPr>
          <a:xfrm>
            <a:off x="10224587" y="2579187"/>
            <a:ext cx="1522912" cy="1281612"/>
          </a:xfrm>
          <a:custGeom>
            <a:avLst/>
            <a:gdLst>
              <a:gd name="connsiteX0" fmla="*/ 1534252 w 1522912"/>
              <a:gd name="connsiteY0" fmla="*/ 22847 h 1281612"/>
              <a:gd name="connsiteX1" fmla="*/ 18722 w 1522912"/>
              <a:gd name="connsiteY1" fmla="*/ 1287105 h 128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22912" h="1281612">
                <a:moveTo>
                  <a:pt x="1534252" y="22847"/>
                </a:moveTo>
                <a:lnTo>
                  <a:pt x="18722" y="1287105"/>
                </a:lnTo>
              </a:path>
            </a:pathLst>
          </a:custGeom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8" name="Freeform 528"/>
          <p:cNvSpPr/>
          <p:nvPr/>
        </p:nvSpPr>
        <p:spPr>
          <a:xfrm>
            <a:off x="10336605" y="2576905"/>
            <a:ext cx="1410894" cy="1194994"/>
          </a:xfrm>
          <a:custGeom>
            <a:avLst/>
            <a:gdLst>
              <a:gd name="connsiteX0" fmla="*/ 1422234 w 1410894"/>
              <a:gd name="connsiteY0" fmla="*/ 25129 h 1194994"/>
              <a:gd name="connsiteX1" fmla="*/ 19668 w 1410894"/>
              <a:gd name="connsiteY1" fmla="*/ 1195164 h 1194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10894" h="1194994">
                <a:moveTo>
                  <a:pt x="1422234" y="25129"/>
                </a:moveTo>
                <a:lnTo>
                  <a:pt x="19668" y="1195164"/>
                </a:lnTo>
              </a:path>
            </a:pathLst>
          </a:custGeom>
          <a:ln w="2778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9" name="Freeform 529"/>
          <p:cNvSpPr/>
          <p:nvPr/>
        </p:nvSpPr>
        <p:spPr>
          <a:xfrm>
            <a:off x="10222305" y="3643705"/>
            <a:ext cx="229794" cy="217094"/>
          </a:xfrm>
          <a:custGeom>
            <a:avLst/>
            <a:gdLst>
              <a:gd name="connsiteX0" fmla="*/ 21000 w 229794"/>
              <a:gd name="connsiteY0" fmla="*/ 222587 h 217094"/>
              <a:gd name="connsiteX1" fmla="*/ 126040 w 229794"/>
              <a:gd name="connsiteY1" fmla="*/ 24632 h 217094"/>
              <a:gd name="connsiteX2" fmla="*/ 142408 w 229794"/>
              <a:gd name="connsiteY2" fmla="*/ 121307 h 217094"/>
              <a:gd name="connsiteX3" fmla="*/ 234316 w 229794"/>
              <a:gd name="connsiteY3" fmla="*/ 154975 h 217094"/>
              <a:gd name="connsiteX4" fmla="*/ 21000 w 229794"/>
              <a:gd name="connsiteY4" fmla="*/ 222587 h 217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9794" h="217094">
                <a:moveTo>
                  <a:pt x="21000" y="222587"/>
                </a:moveTo>
                <a:lnTo>
                  <a:pt x="126040" y="24632"/>
                </a:lnTo>
                <a:lnTo>
                  <a:pt x="142408" y="121307"/>
                </a:lnTo>
                <a:lnTo>
                  <a:pt x="234316" y="154975"/>
                </a:lnTo>
                <a:lnTo>
                  <a:pt x="21000" y="222587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0" name="Freeform 530"/>
          <p:cNvSpPr/>
          <p:nvPr/>
        </p:nvSpPr>
        <p:spPr>
          <a:xfrm>
            <a:off x="11695505" y="2538805"/>
            <a:ext cx="102794" cy="102794"/>
          </a:xfrm>
          <a:custGeom>
            <a:avLst/>
            <a:gdLst>
              <a:gd name="connsiteX0" fmla="*/ 106835 w 102794"/>
              <a:gd name="connsiteY0" fmla="*/ 56065 h 102794"/>
              <a:gd name="connsiteX1" fmla="*/ 56177 w 102794"/>
              <a:gd name="connsiteY1" fmla="*/ 19620 h 102794"/>
              <a:gd name="connsiteX2" fmla="*/ 19810 w 102794"/>
              <a:gd name="connsiteY2" fmla="*/ 70388 h 102794"/>
              <a:gd name="connsiteX3" fmla="*/ 70469 w 102794"/>
              <a:gd name="connsiteY3" fmla="*/ 106856 h 102794"/>
              <a:gd name="connsiteX4" fmla="*/ 106835 w 102794"/>
              <a:gd name="connsiteY4" fmla="*/ 56065 h 10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794" h="102794">
                <a:moveTo>
                  <a:pt x="106835" y="56065"/>
                </a:moveTo>
                <a:cubicBezTo>
                  <a:pt x="102892" y="31978"/>
                  <a:pt x="80213" y="15667"/>
                  <a:pt x="56177" y="19620"/>
                </a:cubicBezTo>
                <a:cubicBezTo>
                  <a:pt x="32142" y="23596"/>
                  <a:pt x="15843" y="46299"/>
                  <a:pt x="19810" y="70388"/>
                </a:cubicBezTo>
                <a:cubicBezTo>
                  <a:pt x="23755" y="94510"/>
                  <a:pt x="46432" y="110808"/>
                  <a:pt x="70469" y="106856"/>
                </a:cubicBezTo>
                <a:cubicBezTo>
                  <a:pt x="94516" y="102892"/>
                  <a:pt x="110780" y="80164"/>
                  <a:pt x="106835" y="56065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2" name="Picture 5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56720" y="2636520"/>
            <a:ext cx="373380" cy="335280"/>
          </a:xfrm>
          <a:prstGeom prst="rect">
            <a:avLst/>
          </a:prstGeom>
        </p:spPr>
      </p:pic>
      <p:sp>
        <p:nvSpPr>
          <p:cNvPr id="2" name="Freeform 532"/>
          <p:cNvSpPr/>
          <p:nvPr/>
        </p:nvSpPr>
        <p:spPr>
          <a:xfrm>
            <a:off x="8279205" y="4786705"/>
            <a:ext cx="839394" cy="699694"/>
          </a:xfrm>
          <a:custGeom>
            <a:avLst/>
            <a:gdLst>
              <a:gd name="connsiteX0" fmla="*/ 839983 w 839394"/>
              <a:gd name="connsiteY0" fmla="*/ 17350 h 699694"/>
              <a:gd name="connsiteX1" fmla="*/ 19901 w 839394"/>
              <a:gd name="connsiteY1" fmla="*/ 701473 h 69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9394" h="699694">
                <a:moveTo>
                  <a:pt x="839983" y="17350"/>
                </a:moveTo>
                <a:lnTo>
                  <a:pt x="19901" y="701473"/>
                </a:lnTo>
              </a:path>
            </a:pathLst>
          </a:custGeom>
          <a:ln w="23225">
            <a:solidFill>
              <a:srgbClr val="000000">
                <a:alpha val="100000"/>
              </a:srgbClr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3" name="Freeform 533"/>
          <p:cNvSpPr/>
          <p:nvPr/>
        </p:nvSpPr>
        <p:spPr>
          <a:xfrm>
            <a:off x="9104705" y="4126305"/>
            <a:ext cx="801294" cy="674294"/>
          </a:xfrm>
          <a:custGeom>
            <a:avLst/>
            <a:gdLst>
              <a:gd name="connsiteX0" fmla="*/ 805533 w 801294"/>
              <a:gd name="connsiteY0" fmla="*/ 17846 h 674294"/>
              <a:gd name="connsiteX1" fmla="*/ 14488 w 801294"/>
              <a:gd name="connsiteY1" fmla="*/ 677754 h 674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01294" h="674294">
                <a:moveTo>
                  <a:pt x="805533" y="17846"/>
                </a:moveTo>
                <a:lnTo>
                  <a:pt x="14488" y="677754"/>
                </a:lnTo>
              </a:path>
            </a:pathLst>
          </a:custGeom>
          <a:ln w="23225">
            <a:solidFill>
              <a:srgbClr val="000000">
                <a:alpha val="100000"/>
              </a:srgbClr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4" name="Freeform 534"/>
          <p:cNvSpPr/>
          <p:nvPr/>
        </p:nvSpPr>
        <p:spPr>
          <a:xfrm>
            <a:off x="9892105" y="2576905"/>
            <a:ext cx="1855394" cy="1563294"/>
          </a:xfrm>
          <a:custGeom>
            <a:avLst/>
            <a:gdLst>
              <a:gd name="connsiteX0" fmla="*/ 1866734 w 1855394"/>
              <a:gd name="connsiteY0" fmla="*/ 25129 h 1563294"/>
              <a:gd name="connsiteX1" fmla="*/ 18138 w 1855394"/>
              <a:gd name="connsiteY1" fmla="*/ 1567242 h 156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55394" h="1563294">
                <a:moveTo>
                  <a:pt x="1866734" y="25129"/>
                </a:moveTo>
                <a:lnTo>
                  <a:pt x="18138" y="1567242"/>
                </a:lnTo>
              </a:path>
            </a:pathLst>
          </a:custGeom>
          <a:ln w="23225">
            <a:solidFill>
              <a:srgbClr val="000000">
                <a:alpha val="100000"/>
              </a:srgbClr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36" name="Picture 53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0" y="2545080"/>
            <a:ext cx="403860" cy="502920"/>
          </a:xfrm>
          <a:prstGeom prst="rect">
            <a:avLst/>
          </a:prstGeom>
        </p:spPr>
      </p:pic>
      <p:sp>
        <p:nvSpPr>
          <p:cNvPr id="3" name="Freeform 536"/>
          <p:cNvSpPr/>
          <p:nvPr/>
        </p:nvSpPr>
        <p:spPr>
          <a:xfrm>
            <a:off x="8482405" y="5421705"/>
            <a:ext cx="293294" cy="331394"/>
          </a:xfrm>
          <a:custGeom>
            <a:avLst/>
            <a:gdLst>
              <a:gd name="connsiteX0" fmla="*/ 60667 w 293294"/>
              <a:gd name="connsiteY0" fmla="*/ 290869 h 331394"/>
              <a:gd name="connsiteX1" fmla="*/ 54171 w 293294"/>
              <a:gd name="connsiteY1" fmla="*/ 320897 h 331394"/>
              <a:gd name="connsiteX2" fmla="*/ 74553 w 293294"/>
              <a:gd name="connsiteY2" fmla="*/ 339776 h 331394"/>
              <a:gd name="connsiteX3" fmla="*/ 100200 w 293294"/>
              <a:gd name="connsiteY3" fmla="*/ 320281 h 331394"/>
              <a:gd name="connsiteX4" fmla="*/ 127682 w 293294"/>
              <a:gd name="connsiteY4" fmla="*/ 210386 h 331394"/>
              <a:gd name="connsiteX5" fmla="*/ 149931 w 293294"/>
              <a:gd name="connsiteY5" fmla="*/ 120000 h 331394"/>
              <a:gd name="connsiteX6" fmla="*/ 188851 w 293294"/>
              <a:gd name="connsiteY6" fmla="*/ 63037 h 331394"/>
              <a:gd name="connsiteX7" fmla="*/ 244137 w 293294"/>
              <a:gd name="connsiteY7" fmla="*/ 40135 h 331394"/>
              <a:gd name="connsiteX8" fmla="*/ 273486 w 293294"/>
              <a:gd name="connsiteY8" fmla="*/ 48493 h 331394"/>
              <a:gd name="connsiteX9" fmla="*/ 237339 w 293294"/>
              <a:gd name="connsiteY9" fmla="*/ 86880 h 331394"/>
              <a:gd name="connsiteX10" fmla="*/ 263603 w 293294"/>
              <a:gd name="connsiteY10" fmla="*/ 111014 h 331394"/>
              <a:gd name="connsiteX11" fmla="*/ 301907 w 293294"/>
              <a:gd name="connsiteY11" fmla="*/ 70163 h 331394"/>
              <a:gd name="connsiteX12" fmla="*/ 244137 w 293294"/>
              <a:gd name="connsiteY12" fmla="*/ 24964 h 331394"/>
              <a:gd name="connsiteX13" fmla="*/ 155488 w 293294"/>
              <a:gd name="connsiteY13" fmla="*/ 78509 h 331394"/>
              <a:gd name="connsiteX14" fmla="*/ 92475 w 293294"/>
              <a:gd name="connsiteY14" fmla="*/ 24964 h 331394"/>
              <a:gd name="connsiteX15" fmla="*/ 41203 w 293294"/>
              <a:gd name="connsiteY15" fmla="*/ 64583 h 331394"/>
              <a:gd name="connsiteX16" fmla="*/ 19580 w 293294"/>
              <a:gd name="connsiteY16" fmla="*/ 132079 h 331394"/>
              <a:gd name="connsiteX17" fmla="*/ 27931 w 293294"/>
              <a:gd name="connsiteY17" fmla="*/ 138880 h 331394"/>
              <a:gd name="connsiteX18" fmla="*/ 39660 w 293294"/>
              <a:gd name="connsiteY18" fmla="*/ 122790 h 331394"/>
              <a:gd name="connsiteX19" fmla="*/ 90317 w 293294"/>
              <a:gd name="connsiteY19" fmla="*/ 40135 h 331394"/>
              <a:gd name="connsiteX20" fmla="*/ 111941 w 293294"/>
              <a:gd name="connsiteY20" fmla="*/ 72325 h 331394"/>
              <a:gd name="connsiteX21" fmla="*/ 100817 w 293294"/>
              <a:gd name="connsiteY21" fmla="*/ 130521 h 331394"/>
              <a:gd name="connsiteX22" fmla="*/ 60667 w 293294"/>
              <a:gd name="connsiteY22" fmla="*/ 291171 h 331394"/>
              <a:gd name="connsiteX23" fmla="*/ 60667 w 293294"/>
              <a:gd name="connsiteY23" fmla="*/ 290869 h 331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93294" h="331394">
                <a:moveTo>
                  <a:pt x="60667" y="290869"/>
                </a:moveTo>
                <a:cubicBezTo>
                  <a:pt x="58497" y="301389"/>
                  <a:pt x="54171" y="317491"/>
                  <a:pt x="54171" y="320897"/>
                </a:cubicBezTo>
                <a:cubicBezTo>
                  <a:pt x="54171" y="333278"/>
                  <a:pt x="64067" y="339776"/>
                  <a:pt x="74553" y="339776"/>
                </a:cubicBezTo>
                <a:cubicBezTo>
                  <a:pt x="82604" y="339776"/>
                  <a:pt x="95259" y="334219"/>
                  <a:pt x="100200" y="320281"/>
                </a:cubicBezTo>
                <a:cubicBezTo>
                  <a:pt x="101443" y="317491"/>
                  <a:pt x="124910" y="223081"/>
                  <a:pt x="127682" y="210386"/>
                </a:cubicBezTo>
                <a:cubicBezTo>
                  <a:pt x="133263" y="187473"/>
                  <a:pt x="145919" y="138880"/>
                  <a:pt x="149931" y="120000"/>
                </a:cubicBezTo>
                <a:cubicBezTo>
                  <a:pt x="152715" y="111014"/>
                  <a:pt x="172169" y="78509"/>
                  <a:pt x="188851" y="63037"/>
                </a:cubicBezTo>
                <a:cubicBezTo>
                  <a:pt x="194407" y="58398"/>
                  <a:pt x="214486" y="40135"/>
                  <a:pt x="244137" y="40135"/>
                </a:cubicBezTo>
                <a:cubicBezTo>
                  <a:pt x="262362" y="40135"/>
                  <a:pt x="272557" y="48493"/>
                  <a:pt x="273486" y="48493"/>
                </a:cubicBezTo>
                <a:cubicBezTo>
                  <a:pt x="252477" y="52213"/>
                  <a:pt x="237339" y="68616"/>
                  <a:pt x="237339" y="86880"/>
                </a:cubicBezTo>
                <a:cubicBezTo>
                  <a:pt x="237339" y="98017"/>
                  <a:pt x="245066" y="111014"/>
                  <a:pt x="263603" y="111014"/>
                </a:cubicBezTo>
                <a:cubicBezTo>
                  <a:pt x="282442" y="111014"/>
                  <a:pt x="301907" y="95238"/>
                  <a:pt x="301907" y="70163"/>
                </a:cubicBezTo>
                <a:cubicBezTo>
                  <a:pt x="301907" y="45703"/>
                  <a:pt x="279669" y="24964"/>
                  <a:pt x="244137" y="24964"/>
                </a:cubicBezTo>
                <a:cubicBezTo>
                  <a:pt x="199349" y="24964"/>
                  <a:pt x="168771" y="59027"/>
                  <a:pt x="155488" y="78509"/>
                </a:cubicBezTo>
                <a:cubicBezTo>
                  <a:pt x="149931" y="47261"/>
                  <a:pt x="124910" y="24964"/>
                  <a:pt x="92475" y="24964"/>
                </a:cubicBezTo>
                <a:cubicBezTo>
                  <a:pt x="60667" y="24964"/>
                  <a:pt x="47374" y="52213"/>
                  <a:pt x="41203" y="64583"/>
                </a:cubicBezTo>
                <a:cubicBezTo>
                  <a:pt x="28534" y="88123"/>
                  <a:pt x="19580" y="129905"/>
                  <a:pt x="19580" y="132079"/>
                </a:cubicBezTo>
                <a:cubicBezTo>
                  <a:pt x="19580" y="138880"/>
                  <a:pt x="26679" y="138880"/>
                  <a:pt x="27931" y="138880"/>
                </a:cubicBezTo>
                <a:cubicBezTo>
                  <a:pt x="35019" y="138880"/>
                  <a:pt x="35645" y="138263"/>
                  <a:pt x="39660" y="122790"/>
                </a:cubicBezTo>
                <a:cubicBezTo>
                  <a:pt x="51712" y="73569"/>
                  <a:pt x="65285" y="40135"/>
                  <a:pt x="90317" y="40135"/>
                </a:cubicBezTo>
                <a:cubicBezTo>
                  <a:pt x="102058" y="40135"/>
                  <a:pt x="111941" y="45703"/>
                  <a:pt x="111941" y="72325"/>
                </a:cubicBezTo>
                <a:cubicBezTo>
                  <a:pt x="111941" y="86880"/>
                  <a:pt x="109771" y="94308"/>
                  <a:pt x="100817" y="130521"/>
                </a:cubicBezTo>
                <a:lnTo>
                  <a:pt x="60667" y="291171"/>
                </a:lnTo>
                <a:lnTo>
                  <a:pt x="60667" y="290869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7" name="Freeform 537"/>
          <p:cNvSpPr/>
          <p:nvPr/>
        </p:nvSpPr>
        <p:spPr>
          <a:xfrm>
            <a:off x="8863405" y="5218505"/>
            <a:ext cx="178994" cy="699694"/>
          </a:xfrm>
          <a:custGeom>
            <a:avLst/>
            <a:gdLst>
              <a:gd name="connsiteX0" fmla="*/ 180983 w 178994"/>
              <a:gd name="connsiteY0" fmla="*/ 701780 h 699694"/>
              <a:gd name="connsiteX1" fmla="*/ 169243 w 178994"/>
              <a:gd name="connsiteY1" fmla="*/ 686608 h 699694"/>
              <a:gd name="connsiteX2" fmla="*/ 60212 w 178994"/>
              <a:gd name="connsiteY2" fmla="*/ 361577 h 699694"/>
              <a:gd name="connsiteX3" fmla="*/ 172038 w 178994"/>
              <a:gd name="connsiteY3" fmla="*/ 32839 h 699694"/>
              <a:gd name="connsiteX4" fmla="*/ 180983 w 178994"/>
              <a:gd name="connsiteY4" fmla="*/ 21074 h 699694"/>
              <a:gd name="connsiteX5" fmla="*/ 173883 w 178994"/>
              <a:gd name="connsiteY5" fmla="*/ 14261 h 699694"/>
              <a:gd name="connsiteX6" fmla="*/ 63913 w 178994"/>
              <a:gd name="connsiteY6" fmla="*/ 149544 h 699694"/>
              <a:gd name="connsiteX7" fmla="*/ 20063 w 178994"/>
              <a:gd name="connsiteY7" fmla="*/ 361577 h 699694"/>
              <a:gd name="connsiteX8" fmla="*/ 65768 w 178994"/>
              <a:gd name="connsiteY8" fmla="*/ 578272 h 699694"/>
              <a:gd name="connsiteX9" fmla="*/ 173883 w 178994"/>
              <a:gd name="connsiteY9" fmla="*/ 708894 h 699694"/>
              <a:gd name="connsiteX10" fmla="*/ 180983 w 178994"/>
              <a:gd name="connsiteY10" fmla="*/ 701780 h 69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8994" h="699694">
                <a:moveTo>
                  <a:pt x="180983" y="701780"/>
                </a:moveTo>
                <a:cubicBezTo>
                  <a:pt x="180983" y="699919"/>
                  <a:pt x="180983" y="698372"/>
                  <a:pt x="169243" y="686608"/>
                </a:cubicBezTo>
                <a:cubicBezTo>
                  <a:pt x="82450" y="599011"/>
                  <a:pt x="60212" y="467763"/>
                  <a:pt x="60212" y="361577"/>
                </a:cubicBezTo>
                <a:cubicBezTo>
                  <a:pt x="60212" y="240548"/>
                  <a:pt x="86776" y="119819"/>
                  <a:pt x="172038" y="32839"/>
                </a:cubicBezTo>
                <a:cubicBezTo>
                  <a:pt x="180983" y="24480"/>
                  <a:pt x="180983" y="23248"/>
                  <a:pt x="180983" y="21074"/>
                </a:cubicBezTo>
                <a:cubicBezTo>
                  <a:pt x="180983" y="16133"/>
                  <a:pt x="178210" y="14261"/>
                  <a:pt x="173883" y="14261"/>
                </a:cubicBezTo>
                <a:cubicBezTo>
                  <a:pt x="167085" y="14261"/>
                  <a:pt x="104699" y="61320"/>
                  <a:pt x="63913" y="149544"/>
                </a:cubicBezTo>
                <a:cubicBezTo>
                  <a:pt x="28404" y="225992"/>
                  <a:pt x="20063" y="303080"/>
                  <a:pt x="20063" y="361577"/>
                </a:cubicBezTo>
                <a:cubicBezTo>
                  <a:pt x="20063" y="415752"/>
                  <a:pt x="27778" y="499639"/>
                  <a:pt x="65768" y="578272"/>
                </a:cubicBezTo>
                <a:cubicBezTo>
                  <a:pt x="107460" y="663706"/>
                  <a:pt x="167085" y="708894"/>
                  <a:pt x="173883" y="708894"/>
                </a:cubicBezTo>
                <a:cubicBezTo>
                  <a:pt x="178210" y="708894"/>
                  <a:pt x="180983" y="706732"/>
                  <a:pt x="180983" y="701780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Freeform 538"/>
          <p:cNvSpPr/>
          <p:nvPr/>
        </p:nvSpPr>
        <p:spPr>
          <a:xfrm>
            <a:off x="9079305" y="5294705"/>
            <a:ext cx="229794" cy="458394"/>
          </a:xfrm>
          <a:custGeom>
            <a:avLst/>
            <a:gdLst>
              <a:gd name="connsiteX0" fmla="*/ 147628 w 229794"/>
              <a:gd name="connsiteY0" fmla="*/ 181061 h 458394"/>
              <a:gd name="connsiteX1" fmla="*/ 212497 w 229794"/>
              <a:gd name="connsiteY1" fmla="*/ 181061 h 458394"/>
              <a:gd name="connsiteX2" fmla="*/ 233494 w 229794"/>
              <a:gd name="connsiteY2" fmla="*/ 167134 h 458394"/>
              <a:gd name="connsiteX3" fmla="*/ 214051 w 229794"/>
              <a:gd name="connsiteY3" fmla="*/ 159706 h 458394"/>
              <a:gd name="connsiteX4" fmla="*/ 152882 w 229794"/>
              <a:gd name="connsiteY4" fmla="*/ 159706 h 458394"/>
              <a:gd name="connsiteX5" fmla="*/ 181303 w 229794"/>
              <a:gd name="connsiteY5" fmla="*/ 43010 h 458394"/>
              <a:gd name="connsiteX6" fmla="*/ 161223 w 229794"/>
              <a:gd name="connsiteY6" fmla="*/ 24119 h 458394"/>
              <a:gd name="connsiteX7" fmla="*/ 133742 w 229794"/>
              <a:gd name="connsiteY7" fmla="*/ 49195 h 458394"/>
              <a:gd name="connsiteX8" fmla="*/ 106550 w 229794"/>
              <a:gd name="connsiteY8" fmla="*/ 159706 h 458394"/>
              <a:gd name="connsiteX9" fmla="*/ 41381 w 229794"/>
              <a:gd name="connsiteY9" fmla="*/ 159706 h 458394"/>
              <a:gd name="connsiteX10" fmla="*/ 20686 w 229794"/>
              <a:gd name="connsiteY10" fmla="*/ 172701 h 458394"/>
              <a:gd name="connsiteX11" fmla="*/ 40140 w 229794"/>
              <a:gd name="connsiteY11" fmla="*/ 181061 h 458394"/>
              <a:gd name="connsiteX12" fmla="*/ 100994 w 229794"/>
              <a:gd name="connsiteY12" fmla="*/ 181061 h 458394"/>
              <a:gd name="connsiteX13" fmla="*/ 48480 w 229794"/>
              <a:gd name="connsiteY13" fmla="*/ 402696 h 458394"/>
              <a:gd name="connsiteX14" fmla="*/ 112108 w 229794"/>
              <a:gd name="connsiteY14" fmla="*/ 466775 h 458394"/>
              <a:gd name="connsiteX15" fmla="*/ 222391 w 229794"/>
              <a:gd name="connsiteY15" fmla="*/ 359671 h 458394"/>
              <a:gd name="connsiteX16" fmla="*/ 214051 w 229794"/>
              <a:gd name="connsiteY16" fmla="*/ 352859 h 458394"/>
              <a:gd name="connsiteX17" fmla="*/ 203541 w 229794"/>
              <a:gd name="connsiteY17" fmla="*/ 362461 h 458394"/>
              <a:gd name="connsiteX18" fmla="*/ 113662 w 229794"/>
              <a:gd name="connsiteY18" fmla="*/ 451301 h 458394"/>
              <a:gd name="connsiteX19" fmla="*/ 92028 w 229794"/>
              <a:gd name="connsiteY19" fmla="*/ 419424 h 458394"/>
              <a:gd name="connsiteX20" fmla="*/ 96053 w 229794"/>
              <a:gd name="connsiteY20" fmla="*/ 385990 h 458394"/>
              <a:gd name="connsiteX21" fmla="*/ 147628 w 229794"/>
              <a:gd name="connsiteY21" fmla="*/ 181061 h 458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229794" h="458394">
                <a:moveTo>
                  <a:pt x="147628" y="181061"/>
                </a:moveTo>
                <a:lnTo>
                  <a:pt x="212497" y="181061"/>
                </a:lnTo>
                <a:cubicBezTo>
                  <a:pt x="226406" y="181061"/>
                  <a:pt x="233494" y="181061"/>
                  <a:pt x="233494" y="167134"/>
                </a:cubicBezTo>
                <a:cubicBezTo>
                  <a:pt x="233494" y="159706"/>
                  <a:pt x="226406" y="159706"/>
                  <a:pt x="214051" y="159706"/>
                </a:cubicBezTo>
                <a:lnTo>
                  <a:pt x="152882" y="159706"/>
                </a:lnTo>
                <a:cubicBezTo>
                  <a:pt x="177904" y="60961"/>
                  <a:pt x="181303" y="47033"/>
                  <a:pt x="181303" y="43010"/>
                </a:cubicBezTo>
                <a:cubicBezTo>
                  <a:pt x="181303" y="30933"/>
                  <a:pt x="173277" y="24119"/>
                  <a:pt x="161223" y="24119"/>
                </a:cubicBezTo>
                <a:cubicBezTo>
                  <a:pt x="159379" y="24119"/>
                  <a:pt x="139913" y="24748"/>
                  <a:pt x="133742" y="49195"/>
                </a:cubicBezTo>
                <a:lnTo>
                  <a:pt x="106550" y="159706"/>
                </a:lnTo>
                <a:lnTo>
                  <a:pt x="41381" y="159706"/>
                </a:lnTo>
                <a:cubicBezTo>
                  <a:pt x="27485" y="159706"/>
                  <a:pt x="20686" y="159706"/>
                  <a:pt x="20686" y="172701"/>
                </a:cubicBezTo>
                <a:cubicBezTo>
                  <a:pt x="20686" y="181061"/>
                  <a:pt x="26242" y="181061"/>
                  <a:pt x="40140" y="181061"/>
                </a:cubicBezTo>
                <a:lnTo>
                  <a:pt x="100994" y="181061"/>
                </a:lnTo>
                <a:cubicBezTo>
                  <a:pt x="51264" y="378551"/>
                  <a:pt x="48480" y="390328"/>
                  <a:pt x="48480" y="402696"/>
                </a:cubicBezTo>
                <a:cubicBezTo>
                  <a:pt x="48480" y="440153"/>
                  <a:pt x="74744" y="466775"/>
                  <a:pt x="112108" y="466775"/>
                </a:cubicBezTo>
                <a:cubicBezTo>
                  <a:pt x="182846" y="466775"/>
                  <a:pt x="222391" y="365251"/>
                  <a:pt x="222391" y="359671"/>
                </a:cubicBezTo>
                <a:cubicBezTo>
                  <a:pt x="222391" y="352859"/>
                  <a:pt x="216823" y="352859"/>
                  <a:pt x="214051" y="352859"/>
                </a:cubicBezTo>
                <a:cubicBezTo>
                  <a:pt x="207867" y="352859"/>
                  <a:pt x="206940" y="354719"/>
                  <a:pt x="203541" y="362461"/>
                </a:cubicBezTo>
                <a:cubicBezTo>
                  <a:pt x="173891" y="434596"/>
                  <a:pt x="137142" y="451301"/>
                  <a:pt x="113662" y="451301"/>
                </a:cubicBezTo>
                <a:cubicBezTo>
                  <a:pt x="98825" y="451301"/>
                  <a:pt x="92028" y="442326"/>
                  <a:pt x="92028" y="419424"/>
                </a:cubicBezTo>
                <a:cubicBezTo>
                  <a:pt x="92028" y="402696"/>
                  <a:pt x="93269" y="397756"/>
                  <a:pt x="96053" y="385990"/>
                </a:cubicBezTo>
                <a:lnTo>
                  <a:pt x="147628" y="181061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Freeform 539"/>
          <p:cNvSpPr/>
          <p:nvPr/>
        </p:nvSpPr>
        <p:spPr>
          <a:xfrm>
            <a:off x="9358705" y="5218505"/>
            <a:ext cx="166294" cy="699694"/>
          </a:xfrm>
          <a:custGeom>
            <a:avLst/>
            <a:gdLst>
              <a:gd name="connsiteX0" fmla="*/ 176203 w 166294"/>
              <a:gd name="connsiteY0" fmla="*/ 361581 h 699694"/>
              <a:gd name="connsiteX1" fmla="*/ 130485 w 166294"/>
              <a:gd name="connsiteY1" fmla="*/ 144897 h 699694"/>
              <a:gd name="connsiteX2" fmla="*/ 22360 w 166294"/>
              <a:gd name="connsiteY2" fmla="*/ 14265 h 699694"/>
              <a:gd name="connsiteX3" fmla="*/ 15261 w 166294"/>
              <a:gd name="connsiteY3" fmla="*/ 21078 h 699694"/>
              <a:gd name="connsiteX4" fmla="*/ 28542 w 166294"/>
              <a:gd name="connsiteY4" fmla="*/ 37179 h 699694"/>
              <a:gd name="connsiteX5" fmla="*/ 136042 w 166294"/>
              <a:gd name="connsiteY5" fmla="*/ 361581 h 699694"/>
              <a:gd name="connsiteX6" fmla="*/ 24541 w 166294"/>
              <a:gd name="connsiteY6" fmla="*/ 690018 h 699694"/>
              <a:gd name="connsiteX7" fmla="*/ 15261 w 166294"/>
              <a:gd name="connsiteY7" fmla="*/ 701782 h 699694"/>
              <a:gd name="connsiteX8" fmla="*/ 22360 w 166294"/>
              <a:gd name="connsiteY8" fmla="*/ 708897 h 699694"/>
              <a:gd name="connsiteX9" fmla="*/ 132632 w 166294"/>
              <a:gd name="connsiteY9" fmla="*/ 573312 h 699694"/>
              <a:gd name="connsiteX10" fmla="*/ 176203 w 166294"/>
              <a:gd name="connsiteY10" fmla="*/ 361581 h 699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6294" h="699694">
                <a:moveTo>
                  <a:pt x="176203" y="361581"/>
                </a:moveTo>
                <a:cubicBezTo>
                  <a:pt x="176203" y="307419"/>
                  <a:pt x="168476" y="223217"/>
                  <a:pt x="130485" y="144897"/>
                </a:cubicBezTo>
                <a:cubicBezTo>
                  <a:pt x="88771" y="59464"/>
                  <a:pt x="29157" y="14265"/>
                  <a:pt x="22360" y="14265"/>
                </a:cubicBezTo>
                <a:cubicBezTo>
                  <a:pt x="18044" y="14265"/>
                  <a:pt x="15261" y="17055"/>
                  <a:pt x="15261" y="21078"/>
                </a:cubicBezTo>
                <a:cubicBezTo>
                  <a:pt x="15261" y="23239"/>
                  <a:pt x="15261" y="24484"/>
                  <a:pt x="28542" y="37179"/>
                </a:cubicBezTo>
                <a:cubicBezTo>
                  <a:pt x="96497" y="105896"/>
                  <a:pt x="136042" y="216405"/>
                  <a:pt x="136042" y="361581"/>
                </a:cubicBezTo>
                <a:cubicBezTo>
                  <a:pt x="136042" y="480460"/>
                  <a:pt x="110405" y="602724"/>
                  <a:pt x="24541" y="690018"/>
                </a:cubicBezTo>
                <a:cubicBezTo>
                  <a:pt x="15261" y="698376"/>
                  <a:pt x="15261" y="699923"/>
                  <a:pt x="15261" y="701782"/>
                </a:cubicBezTo>
                <a:cubicBezTo>
                  <a:pt x="15261" y="706119"/>
                  <a:pt x="18044" y="708897"/>
                  <a:pt x="22360" y="708897"/>
                </a:cubicBezTo>
                <a:cubicBezTo>
                  <a:pt x="29157" y="708897"/>
                  <a:pt x="91554" y="661536"/>
                  <a:pt x="132632" y="573312"/>
                </a:cubicBezTo>
                <a:cubicBezTo>
                  <a:pt x="167850" y="496864"/>
                  <a:pt x="176203" y="419777"/>
                  <a:pt x="176203" y="361581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Freeform 540"/>
          <p:cNvSpPr/>
          <p:nvPr/>
        </p:nvSpPr>
        <p:spPr>
          <a:xfrm>
            <a:off x="9841305" y="4075505"/>
            <a:ext cx="102794" cy="102794"/>
          </a:xfrm>
          <a:custGeom>
            <a:avLst/>
            <a:gdLst>
              <a:gd name="connsiteX0" fmla="*/ 111358 w 102794"/>
              <a:gd name="connsiteY0" fmla="*/ 62130 h 102794"/>
              <a:gd name="connsiteX1" fmla="*/ 60700 w 102794"/>
              <a:gd name="connsiteY1" fmla="*/ 25685 h 102794"/>
              <a:gd name="connsiteX2" fmla="*/ 24334 w 102794"/>
              <a:gd name="connsiteY2" fmla="*/ 76452 h 102794"/>
              <a:gd name="connsiteX3" fmla="*/ 74991 w 102794"/>
              <a:gd name="connsiteY3" fmla="*/ 112920 h 102794"/>
              <a:gd name="connsiteX4" fmla="*/ 111358 w 102794"/>
              <a:gd name="connsiteY4" fmla="*/ 62130 h 10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794" h="102794">
                <a:moveTo>
                  <a:pt x="111358" y="62130"/>
                </a:moveTo>
                <a:cubicBezTo>
                  <a:pt x="107414" y="38042"/>
                  <a:pt x="84736" y="21732"/>
                  <a:pt x="60700" y="25685"/>
                </a:cubicBezTo>
                <a:cubicBezTo>
                  <a:pt x="36664" y="29660"/>
                  <a:pt x="20366" y="52364"/>
                  <a:pt x="24334" y="76452"/>
                </a:cubicBezTo>
                <a:cubicBezTo>
                  <a:pt x="28277" y="100574"/>
                  <a:pt x="50955" y="116874"/>
                  <a:pt x="74991" y="112920"/>
                </a:cubicBezTo>
                <a:cubicBezTo>
                  <a:pt x="99038" y="108956"/>
                  <a:pt x="115303" y="86228"/>
                  <a:pt x="111358" y="62130"/>
                </a:cubicBez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1" name="Freeform 541"/>
          <p:cNvSpPr/>
          <p:nvPr/>
        </p:nvSpPr>
        <p:spPr>
          <a:xfrm>
            <a:off x="9841305" y="4075505"/>
            <a:ext cx="102794" cy="102794"/>
          </a:xfrm>
          <a:custGeom>
            <a:avLst/>
            <a:gdLst>
              <a:gd name="connsiteX0" fmla="*/ 111358 w 102794"/>
              <a:gd name="connsiteY0" fmla="*/ 62130 h 102794"/>
              <a:gd name="connsiteX1" fmla="*/ 60699 w 102794"/>
              <a:gd name="connsiteY1" fmla="*/ 25685 h 102794"/>
              <a:gd name="connsiteX2" fmla="*/ 24332 w 102794"/>
              <a:gd name="connsiteY2" fmla="*/ 76452 h 102794"/>
              <a:gd name="connsiteX3" fmla="*/ 74991 w 102794"/>
              <a:gd name="connsiteY3" fmla="*/ 112921 h 102794"/>
              <a:gd name="connsiteX4" fmla="*/ 111358 w 102794"/>
              <a:gd name="connsiteY4" fmla="*/ 62130 h 102794"/>
              <a:gd name="connsiteX5" fmla="*/ 111358 w 102794"/>
              <a:gd name="connsiteY5" fmla="*/ 62130 h 102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2794" h="102794">
                <a:moveTo>
                  <a:pt x="111358" y="62130"/>
                </a:moveTo>
                <a:cubicBezTo>
                  <a:pt x="107414" y="38043"/>
                  <a:pt x="84735" y="21732"/>
                  <a:pt x="60699" y="25685"/>
                </a:cubicBezTo>
                <a:cubicBezTo>
                  <a:pt x="36663" y="29660"/>
                  <a:pt x="20365" y="52365"/>
                  <a:pt x="24332" y="76452"/>
                </a:cubicBezTo>
                <a:cubicBezTo>
                  <a:pt x="28276" y="100575"/>
                  <a:pt x="50955" y="116873"/>
                  <a:pt x="74991" y="112921"/>
                </a:cubicBezTo>
                <a:cubicBezTo>
                  <a:pt x="99038" y="108956"/>
                  <a:pt x="115302" y="86229"/>
                  <a:pt x="111358" y="62130"/>
                </a:cubicBezTo>
                <a:lnTo>
                  <a:pt x="111358" y="62130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1612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" name="Freeform 542"/>
          <p:cNvSpPr/>
          <p:nvPr/>
        </p:nvSpPr>
        <p:spPr>
          <a:xfrm>
            <a:off x="9650805" y="3377005"/>
            <a:ext cx="191694" cy="191694"/>
          </a:xfrm>
          <a:custGeom>
            <a:avLst/>
            <a:gdLst>
              <a:gd name="connsiteX0" fmla="*/ 25248 w 191694"/>
              <a:gd name="connsiteY0" fmla="*/ 198747 h 191694"/>
              <a:gd name="connsiteX1" fmla="*/ 203126 w 191694"/>
              <a:gd name="connsiteY1" fmla="*/ 198747 h 191694"/>
              <a:gd name="connsiteX2" fmla="*/ 203126 w 191694"/>
              <a:gd name="connsiteY2" fmla="*/ 20485 h 191694"/>
              <a:gd name="connsiteX3" fmla="*/ 25248 w 191694"/>
              <a:gd name="connsiteY3" fmla="*/ 20485 h 191694"/>
              <a:gd name="connsiteX4" fmla="*/ 25248 w 191694"/>
              <a:gd name="connsiteY4" fmla="*/ 198747 h 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694" h="191694">
                <a:moveTo>
                  <a:pt x="25248" y="198747"/>
                </a:moveTo>
                <a:lnTo>
                  <a:pt x="203126" y="198747"/>
                </a:lnTo>
                <a:lnTo>
                  <a:pt x="203126" y="20485"/>
                </a:lnTo>
                <a:lnTo>
                  <a:pt x="25248" y="20485"/>
                </a:lnTo>
                <a:lnTo>
                  <a:pt x="25248" y="198747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Freeform 543"/>
          <p:cNvSpPr/>
          <p:nvPr/>
        </p:nvSpPr>
        <p:spPr>
          <a:xfrm>
            <a:off x="9650805" y="3377005"/>
            <a:ext cx="191694" cy="191694"/>
          </a:xfrm>
          <a:custGeom>
            <a:avLst/>
            <a:gdLst>
              <a:gd name="connsiteX0" fmla="*/ 203120 w 191694"/>
              <a:gd name="connsiteY0" fmla="*/ 198746 h 191694"/>
              <a:gd name="connsiteX1" fmla="*/ 203120 w 191694"/>
              <a:gd name="connsiteY1" fmla="*/ 20485 h 191694"/>
              <a:gd name="connsiteX2" fmla="*/ 25242 w 191694"/>
              <a:gd name="connsiteY2" fmla="*/ 20485 h 19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1694" h="191694">
                <a:moveTo>
                  <a:pt x="203120" y="198746"/>
                </a:moveTo>
                <a:lnTo>
                  <a:pt x="203120" y="20485"/>
                </a:lnTo>
                <a:lnTo>
                  <a:pt x="25242" y="20485"/>
                </a:lnTo>
              </a:path>
            </a:pathLst>
          </a:custGeom>
          <a:ln w="11612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Freeform 544"/>
          <p:cNvSpPr/>
          <p:nvPr/>
        </p:nvSpPr>
        <p:spPr>
          <a:xfrm>
            <a:off x="9622968" y="2790368"/>
            <a:ext cx="79831" cy="778331"/>
          </a:xfrm>
          <a:custGeom>
            <a:avLst/>
            <a:gdLst>
              <a:gd name="connsiteX0" fmla="*/ 29878 w 79831"/>
              <a:gd name="connsiteY0" fmla="*/ 785384 h 778331"/>
              <a:gd name="connsiteX1" fmla="*/ 29878 w 79831"/>
              <a:gd name="connsiteY1" fmla="*/ 37752 h 778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9831" h="778331">
                <a:moveTo>
                  <a:pt x="29878" y="785384"/>
                </a:moveTo>
                <a:lnTo>
                  <a:pt x="29878" y="37752"/>
                </a:lnTo>
              </a:path>
            </a:pathLst>
          </a:custGeom>
          <a:ln w="58063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5" name="Freeform 545"/>
          <p:cNvSpPr/>
          <p:nvPr/>
        </p:nvSpPr>
        <p:spPr>
          <a:xfrm>
            <a:off x="9534068" y="2650668"/>
            <a:ext cx="194131" cy="232231"/>
          </a:xfrm>
          <a:custGeom>
            <a:avLst/>
            <a:gdLst>
              <a:gd name="connsiteX0" fmla="*/ 118778 w 194131"/>
              <a:gd name="connsiteY0" fmla="*/ 33810 h 232231"/>
              <a:gd name="connsiteX1" fmla="*/ 201303 w 194131"/>
              <a:gd name="connsiteY1" fmla="*/ 236217 h 232231"/>
              <a:gd name="connsiteX2" fmla="*/ 118778 w 194131"/>
              <a:gd name="connsiteY2" fmla="*/ 188182 h 232231"/>
              <a:gd name="connsiteX3" fmla="*/ 36265 w 194131"/>
              <a:gd name="connsiteY3" fmla="*/ 236217 h 232231"/>
              <a:gd name="connsiteX4" fmla="*/ 118778 w 194131"/>
              <a:gd name="connsiteY4" fmla="*/ 33810 h 2322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131" h="232231">
                <a:moveTo>
                  <a:pt x="118778" y="33810"/>
                </a:moveTo>
                <a:lnTo>
                  <a:pt x="201303" y="236217"/>
                </a:lnTo>
                <a:lnTo>
                  <a:pt x="118778" y="188182"/>
                </a:lnTo>
                <a:lnTo>
                  <a:pt x="36265" y="236217"/>
                </a:lnTo>
                <a:lnTo>
                  <a:pt x="118778" y="3381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6" name="Freeform 546"/>
          <p:cNvSpPr/>
          <p:nvPr/>
        </p:nvSpPr>
        <p:spPr>
          <a:xfrm>
            <a:off x="8949868" y="2256968"/>
            <a:ext cx="600531" cy="498931"/>
          </a:xfrm>
          <a:custGeom>
            <a:avLst/>
            <a:gdLst>
              <a:gd name="connsiteX0" fmla="*/ 214884 w 600531"/>
              <a:gd name="connsiteY0" fmla="*/ 39643 h 498931"/>
              <a:gd name="connsiteX1" fmla="*/ 192032 w 600531"/>
              <a:gd name="connsiteY1" fmla="*/ 30679 h 498931"/>
              <a:gd name="connsiteX2" fmla="*/ 33270 w 600531"/>
              <a:gd name="connsiteY2" fmla="*/ 30679 h 498931"/>
              <a:gd name="connsiteX3" fmla="*/ 33270 w 600531"/>
              <a:gd name="connsiteY3" fmla="*/ 63171 h 498931"/>
              <a:gd name="connsiteX4" fmla="*/ 108011 w 600531"/>
              <a:gd name="connsiteY4" fmla="*/ 63171 h 498931"/>
              <a:gd name="connsiteX5" fmla="*/ 108011 w 600531"/>
              <a:gd name="connsiteY5" fmla="*/ 454455 h 498931"/>
              <a:gd name="connsiteX6" fmla="*/ 87942 w 600531"/>
              <a:gd name="connsiteY6" fmla="*/ 472404 h 498931"/>
              <a:gd name="connsiteX7" fmla="*/ 50566 w 600531"/>
              <a:gd name="connsiteY7" fmla="*/ 474566 h 498931"/>
              <a:gd name="connsiteX8" fmla="*/ 33270 w 600531"/>
              <a:gd name="connsiteY8" fmla="*/ 474566 h 498931"/>
              <a:gd name="connsiteX9" fmla="*/ 33270 w 600531"/>
              <a:gd name="connsiteY9" fmla="*/ 507071 h 498931"/>
              <a:gd name="connsiteX10" fmla="*/ 126234 w 600531"/>
              <a:gd name="connsiteY10" fmla="*/ 504897 h 498931"/>
              <a:gd name="connsiteX11" fmla="*/ 219837 w 600531"/>
              <a:gd name="connsiteY11" fmla="*/ 507071 h 498931"/>
              <a:gd name="connsiteX12" fmla="*/ 219837 w 600531"/>
              <a:gd name="connsiteY12" fmla="*/ 474566 h 498931"/>
              <a:gd name="connsiteX13" fmla="*/ 202228 w 600531"/>
              <a:gd name="connsiteY13" fmla="*/ 474566 h 498931"/>
              <a:gd name="connsiteX14" fmla="*/ 165791 w 600531"/>
              <a:gd name="connsiteY14" fmla="*/ 472404 h 498931"/>
              <a:gd name="connsiteX15" fmla="*/ 144773 w 600531"/>
              <a:gd name="connsiteY15" fmla="*/ 454455 h 498931"/>
              <a:gd name="connsiteX16" fmla="*/ 144773 w 600531"/>
              <a:gd name="connsiteY16" fmla="*/ 91038 h 498931"/>
              <a:gd name="connsiteX17" fmla="*/ 490112 w 600531"/>
              <a:gd name="connsiteY17" fmla="*/ 498096 h 498931"/>
              <a:gd name="connsiteX18" fmla="*/ 508637 w 600531"/>
              <a:gd name="connsiteY18" fmla="*/ 507071 h 498931"/>
              <a:gd name="connsiteX19" fmla="*/ 527477 w 600531"/>
              <a:gd name="connsiteY19" fmla="*/ 484785 h 498931"/>
              <a:gd name="connsiteX20" fmla="*/ 527477 w 600531"/>
              <a:gd name="connsiteY20" fmla="*/ 83295 h 498931"/>
              <a:gd name="connsiteX21" fmla="*/ 547568 w 600531"/>
              <a:gd name="connsiteY21" fmla="*/ 65346 h 498931"/>
              <a:gd name="connsiteX22" fmla="*/ 584933 w 600531"/>
              <a:gd name="connsiteY22" fmla="*/ 63171 h 498931"/>
              <a:gd name="connsiteX23" fmla="*/ 602240 w 600531"/>
              <a:gd name="connsiteY23" fmla="*/ 63171 h 498931"/>
              <a:gd name="connsiteX24" fmla="*/ 602240 w 600531"/>
              <a:gd name="connsiteY24" fmla="*/ 30679 h 498931"/>
              <a:gd name="connsiteX25" fmla="*/ 509566 w 600531"/>
              <a:gd name="connsiteY25" fmla="*/ 32528 h 498931"/>
              <a:gd name="connsiteX26" fmla="*/ 415975 w 600531"/>
              <a:gd name="connsiteY26" fmla="*/ 30679 h 498931"/>
              <a:gd name="connsiteX27" fmla="*/ 415975 w 600531"/>
              <a:gd name="connsiteY27" fmla="*/ 63171 h 498931"/>
              <a:gd name="connsiteX28" fmla="*/ 433271 w 600531"/>
              <a:gd name="connsiteY28" fmla="*/ 63171 h 498931"/>
              <a:gd name="connsiteX29" fmla="*/ 470032 w 600531"/>
              <a:gd name="connsiteY29" fmla="*/ 65346 h 498931"/>
              <a:gd name="connsiteX30" fmla="*/ 490727 w 600531"/>
              <a:gd name="connsiteY30" fmla="*/ 83295 h 498931"/>
              <a:gd name="connsiteX31" fmla="*/ 490727 w 600531"/>
              <a:gd name="connsiteY31" fmla="*/ 364674 h 498931"/>
              <a:gd name="connsiteX32" fmla="*/ 214884 w 600531"/>
              <a:gd name="connsiteY32" fmla="*/ 39643 h 498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0531" h="498931">
                <a:moveTo>
                  <a:pt x="214884" y="39643"/>
                </a:moveTo>
                <a:cubicBezTo>
                  <a:pt x="207170" y="31283"/>
                  <a:pt x="206543" y="30679"/>
                  <a:pt x="192032" y="30679"/>
                </a:cubicBezTo>
                <a:lnTo>
                  <a:pt x="33270" y="30679"/>
                </a:lnTo>
                <a:lnTo>
                  <a:pt x="33270" y="63171"/>
                </a:lnTo>
                <a:lnTo>
                  <a:pt x="108011" y="63171"/>
                </a:lnTo>
                <a:lnTo>
                  <a:pt x="108011" y="454455"/>
                </a:lnTo>
                <a:cubicBezTo>
                  <a:pt x="108011" y="469614"/>
                  <a:pt x="107396" y="470231"/>
                  <a:pt x="87942" y="472404"/>
                </a:cubicBezTo>
                <a:cubicBezTo>
                  <a:pt x="71261" y="474566"/>
                  <a:pt x="70020" y="474566"/>
                  <a:pt x="50566" y="474566"/>
                </a:cubicBezTo>
                <a:lnTo>
                  <a:pt x="33270" y="474566"/>
                </a:lnTo>
                <a:lnTo>
                  <a:pt x="33270" y="507071"/>
                </a:lnTo>
                <a:cubicBezTo>
                  <a:pt x="59521" y="504897"/>
                  <a:pt x="99066" y="504897"/>
                  <a:pt x="126234" y="504897"/>
                </a:cubicBezTo>
                <a:cubicBezTo>
                  <a:pt x="155271" y="504897"/>
                  <a:pt x="191417" y="504897"/>
                  <a:pt x="219837" y="507071"/>
                </a:cubicBezTo>
                <a:lnTo>
                  <a:pt x="219837" y="474566"/>
                </a:lnTo>
                <a:lnTo>
                  <a:pt x="202228" y="474566"/>
                </a:lnTo>
                <a:cubicBezTo>
                  <a:pt x="189874" y="474566"/>
                  <a:pt x="178134" y="473637"/>
                  <a:pt x="165791" y="472404"/>
                </a:cubicBezTo>
                <a:cubicBezTo>
                  <a:pt x="145398" y="470231"/>
                  <a:pt x="144773" y="469614"/>
                  <a:pt x="144773" y="454455"/>
                </a:cubicBezTo>
                <a:lnTo>
                  <a:pt x="144773" y="91038"/>
                </a:lnTo>
                <a:lnTo>
                  <a:pt x="490112" y="498096"/>
                </a:lnTo>
                <a:cubicBezTo>
                  <a:pt x="496909" y="506442"/>
                  <a:pt x="497525" y="507071"/>
                  <a:pt x="508637" y="507071"/>
                </a:cubicBezTo>
                <a:cubicBezTo>
                  <a:pt x="527477" y="507071"/>
                  <a:pt x="527477" y="500886"/>
                  <a:pt x="527477" y="484785"/>
                </a:cubicBezTo>
                <a:lnTo>
                  <a:pt x="527477" y="83295"/>
                </a:lnTo>
                <a:cubicBezTo>
                  <a:pt x="527477" y="68125"/>
                  <a:pt x="528103" y="67496"/>
                  <a:pt x="547568" y="65346"/>
                </a:cubicBezTo>
                <a:cubicBezTo>
                  <a:pt x="564238" y="63171"/>
                  <a:pt x="565479" y="63171"/>
                  <a:pt x="584933" y="63171"/>
                </a:cubicBezTo>
                <a:lnTo>
                  <a:pt x="602240" y="63171"/>
                </a:lnTo>
                <a:lnTo>
                  <a:pt x="602240" y="30679"/>
                </a:lnTo>
                <a:cubicBezTo>
                  <a:pt x="575988" y="32528"/>
                  <a:pt x="536443" y="32528"/>
                  <a:pt x="509566" y="32528"/>
                </a:cubicBezTo>
                <a:cubicBezTo>
                  <a:pt x="480217" y="32528"/>
                  <a:pt x="444395" y="32528"/>
                  <a:pt x="415975" y="30679"/>
                </a:cubicBezTo>
                <a:lnTo>
                  <a:pt x="415975" y="63171"/>
                </a:lnTo>
                <a:lnTo>
                  <a:pt x="433271" y="63171"/>
                </a:lnTo>
                <a:cubicBezTo>
                  <a:pt x="445637" y="63171"/>
                  <a:pt x="457364" y="63788"/>
                  <a:pt x="470032" y="65346"/>
                </a:cubicBezTo>
                <a:cubicBezTo>
                  <a:pt x="490112" y="67496"/>
                  <a:pt x="490727" y="68125"/>
                  <a:pt x="490727" y="83295"/>
                </a:cubicBezTo>
                <a:lnTo>
                  <a:pt x="490727" y="364674"/>
                </a:lnTo>
                <a:lnTo>
                  <a:pt x="214884" y="39643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8" name="Picture 5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660" y="4602479"/>
            <a:ext cx="106680" cy="114300"/>
          </a:xfrm>
          <a:prstGeom prst="rect">
            <a:avLst/>
          </a:prstGeom>
        </p:spPr>
      </p:pic>
      <p:sp>
        <p:nvSpPr>
          <p:cNvPr id="4" name="Freeform 548"/>
          <p:cNvSpPr/>
          <p:nvPr/>
        </p:nvSpPr>
        <p:spPr>
          <a:xfrm>
            <a:off x="2434768" y="8060868"/>
            <a:ext cx="2340431" cy="41731"/>
          </a:xfrm>
          <a:custGeom>
            <a:avLst/>
            <a:gdLst>
              <a:gd name="connsiteX0" fmla="*/ 39840 w 2340431"/>
              <a:gd name="connsiteY0" fmla="*/ 37471 h 41731"/>
              <a:gd name="connsiteX1" fmla="*/ 2341645 w 2340431"/>
              <a:gd name="connsiteY1" fmla="*/ 37471 h 41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40431" h="41731">
                <a:moveTo>
                  <a:pt x="39840" y="37471"/>
                </a:moveTo>
                <a:lnTo>
                  <a:pt x="2341645" y="37471"/>
                </a:lnTo>
              </a:path>
            </a:pathLst>
          </a:custGeom>
          <a:ln w="17971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TextBox 549"/>
          <p:cNvSpPr txBox="1"/>
          <p:nvPr/>
        </p:nvSpPr>
        <p:spPr>
          <a:xfrm>
            <a:off x="808" y="444500"/>
            <a:ext cx="12796881" cy="93083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72465">
              <a:lnSpc>
                <a:spcPct val="114000"/>
              </a:lnSpc>
            </a:pPr>
            <a:r>
              <a:rPr lang="en-US" altLang="zh-CN" sz="4800" spc="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Intersection</a:t>
            </a:r>
            <a:r>
              <a:rPr lang="en-US" altLang="zh-CN" sz="48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With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Plane</a:t>
            </a:r>
            <a:endParaRPr lang="en-US" altLang="zh-CN" sz="4800" spc="16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45"/>
              </a:lnSpc>
            </a:pPr>
            <a:endParaRPr lang="en-US" dirty="0" smtClean="0"/>
          </a:p>
          <a:p>
            <a:pPr marL="0" indent="761365">
              <a:lnSpc>
                <a:spcPct val="114000"/>
              </a:lnSpc>
            </a:pPr>
            <a:r>
              <a:rPr lang="en-US" altLang="zh-CN" sz="3400" spc="1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equation:</a:t>
            </a:r>
            <a:endParaRPr lang="en-US" altLang="zh-CN" sz="3400" spc="12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20"/>
              </a:lnSpc>
            </a:pPr>
            <a:endParaRPr lang="en-US" dirty="0" smtClean="0"/>
          </a:p>
          <a:p>
            <a:pPr marL="0" indent="1660525">
              <a:lnSpc>
                <a:spcPct val="100000"/>
              </a:lnSpc>
            </a:pPr>
            <a:r>
              <a:rPr lang="en-US" altLang="zh-CN" sz="355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</a:t>
            </a:r>
            <a:r>
              <a:rPr lang="en-US" altLang="zh-CN" sz="355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en-US" altLang="zh-CN" sz="355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355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+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1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3550" spc="61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</a:t>
            </a:r>
            <a:r>
              <a:rPr lang="zh-CN" altLang="en-US" sz="3550" spc="309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355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&lt;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3550" spc="30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CN" altLang="en-US" sz="3550" spc="309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55245">
              <a:lnSpc>
                <a:spcPct val="74000"/>
              </a:lnSpc>
              <a:tabLst>
                <a:tab pos="2985770" algn="l"/>
              </a:tabLst>
            </a:pPr>
            <a:r>
              <a:rPr lang="en-US" altLang="zh-CN" sz="3550" spc="1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	</a:t>
            </a:r>
            <a:r>
              <a:rPr lang="en-US" altLang="zh-CN" sz="3550" spc="-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3550" spc="-4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761365">
              <a:lnSpc>
                <a:spcPct val="74000"/>
              </a:lnSpc>
              <a:tabLst>
                <a:tab pos="4780280" algn="l"/>
                <a:tab pos="7763510" algn="l"/>
              </a:tabLst>
            </a:pPr>
            <a:r>
              <a:rPr lang="en-US" altLang="zh-CN" sz="3400" spc="1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Plane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equation:	</a:t>
            </a:r>
            <a:r>
              <a:rPr lang="en-US" altLang="zh-CN" sz="3550" spc="7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	</a:t>
            </a:r>
            <a:r>
              <a:rPr lang="en-US" altLang="zh-CN" sz="3550" spc="44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3550" spc="4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91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&lt;</a:t>
            </a:r>
            <a:r>
              <a:rPr lang="en-US" altLang="zh-CN" sz="3550" spc="40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3550" spc="805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CN" altLang="en-US" sz="3550" spc="805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39090" indent="593090" hangingPunct="0">
              <a:lnSpc>
                <a:spcPct val="74000"/>
              </a:lnSpc>
              <a:tabLst>
                <a:tab pos="3642360" algn="l"/>
              </a:tabLst>
            </a:pPr>
            <a:r>
              <a:rPr lang="en-US" altLang="zh-CN" sz="3550" spc="-23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</a:t>
            </a:r>
            <a:r>
              <a:rPr lang="en-US" altLang="zh-CN" sz="3550" spc="-2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en-US" altLang="zh-CN" sz="3550" spc="-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3550" spc="-3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z</a:t>
            </a:r>
            <a:r>
              <a:rPr lang="en-US" altLang="zh-CN" sz="3550" spc="-23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r>
              <a:rPr lang="en-US" altLang="zh-CN" sz="3550" spc="-35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r>
              <a:rPr lang="en-US" altLang="zh-CN" sz="3550" spc="-4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-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:</a:t>
            </a:r>
            <a:r>
              <a:rPr lang="en-US" altLang="zh-CN" sz="3550" spc="-1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3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</a:t>
            </a:r>
            <a:r>
              <a:rPr lang="en-US" altLang="zh-CN" sz="3550" spc="-2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en-US" altLang="zh-CN" sz="3550" spc="-3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r>
              <a:rPr lang="en-US" altLang="zh-CN" sz="3550" spc="-4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+</a:t>
            </a:r>
            <a:r>
              <a:rPr lang="en-US" altLang="zh-CN" sz="3550" spc="-35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3550" spc="-19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3550" spc="-17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35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r>
              <a:rPr lang="en-US" altLang="zh-CN" sz="3550" spc="-3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r>
              <a:rPr lang="en-US" altLang="zh-CN" sz="3550" spc="-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</a:t>
            </a:r>
            <a:r>
              <a:rPr lang="en-US" altLang="zh-CN" sz="2450" spc="-2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3550" spc="-23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r>
              <a:rPr lang="en-US" altLang="zh-CN" sz="3550" spc="-35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zh-CN" altLang="en-US" sz="3550" spc="-70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3550" spc="-354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3550" spc="-715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</a:t>
            </a:r>
            <a:r>
              <a:rPr lang="zh-CN" altLang="en-US" sz="3550" spc="-359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3550" spc="-19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3550" spc="-1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40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&lt;</a:t>
            </a:r>
            <a:r>
              <a:rPr lang="en-US" altLang="zh-CN" sz="3550" spc="-3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3550" spc="-18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3550" spc="-354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355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br>
              <a:rPr lang="zh-CN" altLang="en-US" sz="355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</a:br>
            <a:r>
              <a:rPr lang="en-US" altLang="zh-CN" sz="3550" spc="-2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r>
              <a:rPr lang="en-US" altLang="zh-CN" sz="2450" spc="-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3550" spc="-19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r>
              <a:rPr lang="en-US" altLang="zh-CN" sz="3550" spc="-14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3550" spc="-58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3550" spc="-29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3550" spc="-41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zh-CN" sz="3550" spc="-2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et</a:t>
            </a:r>
            <a:r>
              <a:rPr lang="en-US" altLang="zh-CN" sz="3550" spc="-3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-14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2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	</a:t>
            </a:r>
            <a:r>
              <a:rPr lang="en-US" altLang="zh-CN" sz="3550" spc="-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z</a:t>
            </a:r>
            <a:r>
              <a:rPr lang="en-US" altLang="zh-CN" sz="3550" spc="-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and</a:t>
            </a:r>
            <a:r>
              <a:rPr lang="en-US" altLang="zh-CN" sz="3550" spc="-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solve</a:t>
            </a:r>
            <a:r>
              <a:rPr lang="en-US" altLang="zh-CN" sz="3550" spc="-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3550" spc="-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  </a:t>
            </a:r>
            <a:r>
              <a:rPr lang="en-US" altLang="zh-CN" sz="3550" spc="-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for</a:t>
            </a:r>
            <a:endParaRPr lang="en-US" altLang="zh-CN" sz="3550" spc="-12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>
              <a:lnSpc>
                <a:spcPct val="74000"/>
              </a:lnSpc>
              <a:tabLst>
                <a:tab pos="3843020" algn="l"/>
                <a:tab pos="6130290" algn="l"/>
                <a:tab pos="9891395" algn="l"/>
                <a:tab pos="11318875" algn="l"/>
              </a:tabLst>
            </a:pPr>
            <a:r>
              <a:rPr lang="en-US" altLang="zh-CN" sz="3550" spc="-89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+</a:t>
            </a:r>
            <a:r>
              <a:rPr lang="en-US" altLang="zh-CN" sz="3550" spc="-39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7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cz</a:t>
            </a:r>
            <a:r>
              <a:rPr lang="en-US" altLang="zh-CN" sz="3400" spc="-6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Solve</a:t>
            </a:r>
            <a:r>
              <a:rPr lang="en-US" altLang="zh-CN" sz="3550" spc="-9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+</a:t>
            </a:r>
            <a:r>
              <a:rPr lang="en-US" altLang="zh-CN" sz="3550" spc="-4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79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r>
              <a:rPr lang="en-US" altLang="zh-CN" sz="3550" spc="-39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89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400" spc="-5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for</a:t>
            </a:r>
            <a:r>
              <a:rPr lang="en-US" altLang="zh-CN" sz="3550" spc="-79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3550" spc="-4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-5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intersection</a:t>
            </a:r>
            <a:r>
              <a:rPr lang="en-US" altLang="zh-CN" sz="3550" spc="-54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	</a:t>
            </a:r>
            <a:r>
              <a:rPr lang="en-US" altLang="zh-CN" sz="3550" spc="1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et	</a:t>
            </a:r>
            <a:r>
              <a:rPr lang="en-US" altLang="zh-CN" sz="3550" spc="-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and</a:t>
            </a:r>
            <a:r>
              <a:rPr lang="en-US" altLang="zh-CN" sz="3550" spc="-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3550" spc="-1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solve</a:t>
            </a:r>
            <a:r>
              <a:rPr lang="en-US" altLang="zh-CN" sz="3550" spc="-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11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for</a:t>
            </a:r>
            <a:r>
              <a:rPr lang="en-US" altLang="zh-CN" sz="5150" spc="-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	</a:t>
            </a:r>
            <a:r>
              <a:rPr lang="en-US" altLang="zh-CN" sz="5150" spc="-5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y	</a:t>
            </a:r>
            <a:r>
              <a:rPr lang="en-US" altLang="zh-CN" sz="5150" spc="6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z</a:t>
            </a:r>
            <a:endParaRPr lang="en-US" altLang="zh-CN" sz="5150" spc="6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1907540">
              <a:lnSpc>
                <a:spcPct val="74000"/>
              </a:lnSpc>
              <a:tabLst>
                <a:tab pos="4194175" algn="l"/>
                <a:tab pos="6171565" algn="l"/>
                <a:tab pos="9231630" algn="l"/>
              </a:tabLst>
            </a:pPr>
            <a:r>
              <a:rPr lang="en-US" altLang="zh-CN" sz="3550" spc="1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et	</a:t>
            </a:r>
            <a:r>
              <a:rPr lang="en-US" altLang="zh-CN" sz="3550" spc="-8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and</a:t>
            </a:r>
            <a:r>
              <a:rPr lang="zh-CN" altLang="en-US" sz="3550" spc="-1754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3550" spc="-869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3550" spc="-73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solve</a:t>
            </a:r>
            <a:r>
              <a:rPr lang="en-US" altLang="zh-CN" sz="3550" spc="-5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	</a:t>
            </a:r>
            <a:r>
              <a:rPr lang="en-US" altLang="zh-CN" sz="3550" spc="3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for	</a:t>
            </a:r>
            <a:r>
              <a:rPr lang="en-US" altLang="zh-CN" sz="3550" spc="-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3550" spc="-4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11901805">
              <a:lnSpc>
                <a:spcPct val="74000"/>
              </a:lnSpc>
            </a:pPr>
            <a:r>
              <a:rPr lang="en-US" altLang="zh-CN" sz="5150" spc="55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endParaRPr lang="en-US" altLang="zh-CN" sz="5150" spc="55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1832610">
              <a:lnSpc>
                <a:spcPct val="74000"/>
              </a:lnSpc>
              <a:tabLst>
                <a:tab pos="2669540" algn="l"/>
                <a:tab pos="3981450" algn="l"/>
              </a:tabLst>
            </a:pPr>
            <a:r>
              <a:rPr lang="en-US" altLang="zh-CN" sz="3550" spc="48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	</a:t>
            </a:r>
            <a:r>
              <a:rPr lang="en-US" altLang="zh-CN" sz="3550" spc="4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r>
              <a:rPr lang="en-US" altLang="zh-CN" sz="2450" spc="3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	</a:t>
            </a:r>
            <a:r>
              <a:rPr lang="zh-CN" altLang="en-US" sz="3550" spc="-116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3550" spc="-58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3550" spc="-8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zh-CN" sz="3550" spc="-38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endParaRPr lang="en-US" altLang="zh-CN" sz="3550" spc="-38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6806565">
              <a:lnSpc>
                <a:spcPct val="74000"/>
              </a:lnSpc>
            </a:pPr>
            <a:r>
              <a:rPr lang="zh-CN" altLang="en-US" sz="3550" spc="-257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endParaRPr lang="zh-CN" altLang="en-US" sz="3550" spc="-2579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2648585">
              <a:lnSpc>
                <a:spcPct val="74000"/>
              </a:lnSpc>
              <a:tabLst>
                <a:tab pos="9401810" algn="l"/>
              </a:tabLst>
            </a:pPr>
            <a:r>
              <a:rPr lang="en-US" altLang="zh-CN" sz="3550" spc="4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r>
              <a:rPr lang="en-US" altLang="zh-CN" sz="2450" spc="3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	</a:t>
            </a:r>
            <a:r>
              <a:rPr lang="en-US" altLang="zh-CN" sz="5150" spc="3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en-US" altLang="zh-CN" sz="5150" spc="58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endParaRPr lang="en-US" altLang="zh-CN" sz="5150" spc="58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3612515">
              <a:lnSpc>
                <a:spcPct val="74000"/>
              </a:lnSpc>
              <a:tabLst>
                <a:tab pos="6107430" algn="l"/>
              </a:tabLst>
            </a:pPr>
            <a:r>
              <a:rPr lang="en-US" altLang="zh-CN" sz="3550" spc="-38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</a:t>
            </a:r>
            <a:r>
              <a:rPr lang="en-US" altLang="zh-CN" sz="3550" spc="-25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r>
              <a:rPr lang="en-US" altLang="zh-CN" sz="3550" spc="-19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3550" spc="-78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3550" spc="-39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3550" spc="-55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	</a:t>
            </a:r>
            <a:r>
              <a:rPr lang="en-US" altLang="zh-CN" sz="3400" spc="-10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Check:</a:t>
            </a:r>
            <a:r>
              <a:rPr lang="zh-CN" altLang="en-US" sz="3550" spc="-2325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3550" spc="-116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3550" spc="-16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endParaRPr lang="en-US" altLang="zh-CN" sz="3550" spc="-167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4607560">
              <a:lnSpc>
                <a:spcPct val="74000"/>
              </a:lnSpc>
            </a:pPr>
            <a:r>
              <a:rPr lang="en-US" altLang="zh-CN" sz="355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</a:t>
            </a:r>
            <a:r>
              <a:rPr lang="en-US" altLang="zh-CN" sz="355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en-US" altLang="zh-CN" sz="355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355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+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1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3550" spc="61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</a:t>
            </a:r>
            <a:r>
              <a:rPr lang="zh-CN" altLang="en-US" sz="3550" spc="309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355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3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&lt;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3550" spc="309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CN" altLang="en-US" sz="3550" spc="309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3115945">
              <a:lnSpc>
                <a:spcPct val="70000"/>
              </a:lnSpc>
            </a:pPr>
            <a:r>
              <a:rPr lang="en-US" altLang="zh-CN" sz="3550" spc="-43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r>
              <a:rPr lang="en-US" altLang="zh-CN" sz="3550" spc="-20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3550" spc="-86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3550" spc="-435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3550" spc="-6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endParaRPr lang="en-US" altLang="zh-CN" sz="3550" spc="-62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2339975">
              <a:lnSpc>
                <a:spcPct val="77000"/>
              </a:lnSpc>
              <a:tabLst>
                <a:tab pos="4013835" algn="l"/>
              </a:tabLst>
            </a:pPr>
            <a:r>
              <a:rPr lang="en-US" altLang="zh-CN" sz="3550" spc="3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r>
              <a:rPr lang="en-US" altLang="zh-CN" sz="3550" spc="1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:</a:t>
            </a:r>
            <a:r>
              <a:rPr lang="en-US" altLang="zh-CN" sz="3550" spc="1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en-US" altLang="zh-CN" sz="3550" spc="3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	</a:t>
            </a:r>
            <a:r>
              <a:rPr lang="en-US" altLang="zh-CN" sz="3550" spc="-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r>
              <a:rPr lang="en-US" altLang="zh-CN" sz="2450" spc="-11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3550" spc="-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r>
              <a:rPr lang="en-US" altLang="zh-CN" sz="3550" spc="-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3550" spc="-32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3550" spc="-160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3550" spc="-23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zh-CN" sz="3550" spc="-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-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-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3550" spc="-16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240665">
              <a:lnSpc>
                <a:spcPct val="82000"/>
              </a:lnSpc>
              <a:tabLst>
                <a:tab pos="2100580" algn="l"/>
                <a:tab pos="100704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3550" spc="2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ax</a:t>
            </a:r>
            <a:r>
              <a:rPr lang="en-US" altLang="zh-CN" sz="3550" spc="11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5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+</a:t>
            </a:r>
            <a:r>
              <a:rPr lang="en-US" altLang="zh-CN" sz="3550" spc="11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by</a:t>
            </a:r>
            <a:r>
              <a:rPr lang="en-US" altLang="zh-CN" sz="3550" spc="11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+</a:t>
            </a:r>
            <a:r>
              <a:rPr lang="en-US" altLang="zh-CN" sz="3550" spc="11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cz</a:t>
            </a:r>
            <a:r>
              <a:rPr lang="en-US" altLang="zh-CN" sz="3550" spc="11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5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+</a:t>
            </a:r>
            <a:r>
              <a:rPr lang="en-US" altLang="zh-CN" sz="3550" spc="11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r>
              <a:rPr lang="en-US" altLang="zh-CN" sz="3550" spc="11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5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11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3550" spc="11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1600" spc="114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28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Picture 55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720" y="3230880"/>
            <a:ext cx="8290559" cy="5646420"/>
          </a:xfrm>
          <a:prstGeom prst="rect">
            <a:avLst/>
          </a:prstGeom>
        </p:spPr>
      </p:pic>
      <p:sp>
        <p:nvSpPr>
          <p:cNvPr id="2" name="TextBox 551"/>
          <p:cNvSpPr txBox="1"/>
          <p:nvPr/>
        </p:nvSpPr>
        <p:spPr>
          <a:xfrm>
            <a:off x="673100" y="444500"/>
            <a:ext cx="11916904" cy="66882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Möller</a:t>
            </a:r>
            <a:r>
              <a:rPr lang="en-US" altLang="zh-CN" sz="48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Trumbore</a:t>
            </a:r>
            <a:r>
              <a:rPr lang="en-US" altLang="zh-CN" sz="48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Algorithm</a:t>
            </a:r>
            <a:endParaRPr lang="en-US" altLang="zh-CN" sz="4800" spc="15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45"/>
              </a:lnSpc>
            </a:pPr>
            <a:endParaRPr lang="en-US" dirty="0" smtClean="0"/>
          </a:p>
          <a:p>
            <a:pPr marL="38100" hangingPunct="0">
              <a:lnSpc>
                <a:spcPct val="157000"/>
              </a:lnSpc>
            </a:pPr>
            <a:r>
              <a:rPr lang="en-US" altLang="zh-CN" sz="3400" spc="2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faster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approach,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giving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barycentric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coordinate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directly</a:t>
            </a:r>
            <a: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Derivation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the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discussion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section!</a:t>
            </a:r>
            <a:endParaRPr lang="en-US" altLang="zh-CN" sz="3400" spc="12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5"/>
              </a:lnSpc>
            </a:pPr>
            <a:endParaRPr lang="en-US" dirty="0" smtClean="0"/>
          </a:p>
          <a:p>
            <a:pPr marL="8382000" hangingPunct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Recall:</a:t>
            </a:r>
            <a:r>
              <a:rPr lang="en-US" altLang="zh-CN" sz="2400" spc="6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How</a:t>
            </a:r>
            <a:r>
              <a:rPr lang="en-US" altLang="zh-CN" sz="2400" spc="6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to</a:t>
            </a:r>
            <a:r>
              <a:rPr lang="en-US" altLang="zh-CN" sz="2400" spc="6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determine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spc="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if</a:t>
            </a:r>
            <a:r>
              <a:rPr lang="en-US" altLang="zh-CN" sz="2400" spc="2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spc="34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the</a:t>
            </a:r>
            <a:r>
              <a:rPr lang="en-US" altLang="zh-CN" sz="2400" spc="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spc="3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“intersection”</a:t>
            </a:r>
            <a:r>
              <a:rPr lang="en-US" altLang="zh-CN" sz="2400" spc="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spc="6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is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inside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the</a:t>
            </a:r>
            <a:r>
              <a:rPr lang="en-US" altLang="zh-CN" sz="2400" spc="11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triangle?</a:t>
            </a:r>
            <a:endParaRPr lang="en-US" altLang="zh-CN" sz="24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30"/>
              </a:lnSpc>
            </a:pPr>
            <a:endParaRPr lang="en-US" dirty="0" smtClean="0"/>
          </a:p>
          <a:p>
            <a:pPr marL="0" indent="8382000">
              <a:lnSpc>
                <a:spcPct val="100000"/>
              </a:lnSpc>
            </a:pPr>
            <a:r>
              <a:rPr lang="en-US" altLang="zh-CN" sz="2400" spc="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H</a:t>
            </a:r>
            <a:r>
              <a:rPr lang="en-US" altLang="zh-CN" sz="2400" spc="1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int:</a:t>
            </a:r>
            <a:endParaRPr lang="en-US" altLang="zh-CN" sz="2400" spc="15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8382000" hangingPunct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(1-b1-b2),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b1,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b2</a:t>
            </a:r>
            <a:r>
              <a:rPr lang="en-US" altLang="zh-CN" sz="2400" spc="13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are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spc="1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barycentric</a:t>
            </a:r>
            <a:r>
              <a:rPr lang="en-US" altLang="zh-CN" sz="2400" spc="1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spc="1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coordinates!</a:t>
            </a:r>
            <a:endParaRPr lang="en-US" altLang="zh-CN" sz="2400" spc="15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552" name="TextBox 552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000"/>
              </a:lnSpc>
              <a:tabLst>
                <a:tab pos="61341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29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TextBox 553"/>
          <p:cNvSpPr txBox="1"/>
          <p:nvPr/>
        </p:nvSpPr>
        <p:spPr>
          <a:xfrm>
            <a:off x="2552700" y="3911600"/>
            <a:ext cx="7902720" cy="19359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000"/>
              </a:lnSpc>
            </a:pPr>
            <a:r>
              <a:rPr lang="en-US" altLang="zh-CN" sz="56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Accelerating</a:t>
            </a:r>
            <a:r>
              <a:rPr lang="en-US" altLang="zh-CN" sz="5600" spc="1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560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Ray-Surface</a:t>
            </a:r>
            <a:endParaRPr lang="en-US" altLang="zh-CN" sz="5600" spc="17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2095500">
              <a:lnSpc>
                <a:spcPct val="114000"/>
              </a:lnSpc>
            </a:pPr>
            <a:r>
              <a:rPr lang="en-US" altLang="zh-CN" sz="5600" spc="2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Inters</a:t>
            </a:r>
            <a:r>
              <a:rPr lang="en-US" altLang="zh-CN" sz="5600" spc="2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ection</a:t>
            </a:r>
            <a:endParaRPr lang="en-US" altLang="zh-CN" sz="5600" spc="22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TextBox 554"/>
          <p:cNvSpPr txBox="1"/>
          <p:nvPr/>
        </p:nvSpPr>
        <p:spPr>
          <a:xfrm>
            <a:off x="673100" y="444500"/>
            <a:ext cx="11426378" cy="78443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Tracing</a:t>
            </a:r>
            <a:r>
              <a:rPr lang="en-US" altLang="zh-CN" sz="48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9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–</a:t>
            </a:r>
            <a:r>
              <a:rPr lang="en-US" altLang="zh-CN" sz="48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Performance</a:t>
            </a:r>
            <a:r>
              <a:rPr lang="en-US" altLang="zh-CN" sz="48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Challenges</a:t>
            </a:r>
            <a:endParaRPr lang="en-US" altLang="zh-CN" sz="4800" spc="17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45"/>
              </a:lnSpc>
            </a:pPr>
            <a:endParaRPr lang="en-US" dirty="0" smtClean="0"/>
          </a:p>
          <a:p>
            <a:pPr marL="0" indent="25400">
              <a:lnSpc>
                <a:spcPct val="114000"/>
              </a:lnSpc>
            </a:pPr>
            <a:r>
              <a:rPr lang="en-US" altLang="zh-CN" sz="34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Simple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ray-scene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intersection</a:t>
            </a:r>
            <a:endParaRPr lang="en-US" altLang="zh-CN" sz="3400" spc="13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805"/>
              </a:lnSpc>
            </a:pPr>
            <a:endParaRPr lang="en-US" dirty="0" smtClean="0"/>
          </a:p>
          <a:p>
            <a:pPr marL="0" indent="406400">
              <a:lnSpc>
                <a:spcPct val="114000"/>
              </a:lnSpc>
            </a:pPr>
            <a:r>
              <a:rPr lang="en-US" altLang="zh-CN" sz="425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•</a:t>
            </a:r>
            <a:r>
              <a:rPr lang="en-US" altLang="zh-CN" sz="4250" spc="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Exhaustively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test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ray-intersection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with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every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triangle</a:t>
            </a:r>
            <a:endParaRPr lang="en-US" altLang="zh-CN" sz="3400" spc="14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406400">
              <a:lnSpc>
                <a:spcPct val="114000"/>
              </a:lnSpc>
            </a:pPr>
            <a:r>
              <a:rPr lang="en-US" altLang="zh-CN" sz="425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•</a:t>
            </a:r>
            <a:r>
              <a:rPr lang="en-US" altLang="zh-CN" sz="425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Find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the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closest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hit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(i.e.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minimum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t)</a:t>
            </a:r>
            <a:endParaRPr lang="en-US" altLang="zh-CN" sz="3400" spc="1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45"/>
              </a:lnSpc>
            </a:pPr>
            <a:endParaRPr lang="en-US" dirty="0" smtClean="0"/>
          </a:p>
          <a:p>
            <a:pPr marL="0" indent="25400">
              <a:lnSpc>
                <a:spcPct val="114000"/>
              </a:lnSpc>
            </a:pP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Proble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m:</a:t>
            </a:r>
            <a:endParaRPr lang="en-US" altLang="zh-CN" sz="3400" spc="14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805"/>
              </a:lnSpc>
            </a:pPr>
            <a:endParaRPr lang="en-US" dirty="0" smtClean="0"/>
          </a:p>
          <a:p>
            <a:pPr marL="0" indent="406400">
              <a:lnSpc>
                <a:spcPct val="114000"/>
              </a:lnSpc>
            </a:pPr>
            <a:r>
              <a:rPr lang="en-US" altLang="zh-CN" sz="425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•</a:t>
            </a:r>
            <a:r>
              <a:rPr lang="en-US" altLang="zh-CN" sz="4250" spc="11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Naive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algorithm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#pixels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45" dirty="0">
                <a:solidFill>
                  <a:srgbClr val="000000"/>
                </a:solidFill>
                <a:latin typeface="Symbol" panose="05050102010706020507"/>
                <a:ea typeface="Symbol" panose="05050102010706020507"/>
              </a:rPr>
              <a:t>⨉</a:t>
            </a:r>
            <a:r>
              <a:rPr lang="en-US" altLang="zh-CN" sz="3400" spc="94" dirty="0">
                <a:solidFill>
                  <a:srgbClr val="000000"/>
                </a:solidFill>
                <a:latin typeface="Symbol" panose="05050102010706020507"/>
                <a:cs typeface="Symbol" panose="05050102010706020507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#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traingles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en-US" altLang="zh-CN" sz="3400" spc="215" dirty="0">
                <a:solidFill>
                  <a:srgbClr val="000000"/>
                </a:solidFill>
                <a:latin typeface="Symbol" panose="05050102010706020507"/>
                <a:ea typeface="Symbol" panose="05050102010706020507"/>
              </a:rPr>
              <a:t>⨉</a:t>
            </a:r>
            <a:r>
              <a:rPr lang="en-US" altLang="zh-CN" sz="3400" spc="94" dirty="0">
                <a:solidFill>
                  <a:srgbClr val="000000"/>
                </a:solidFill>
                <a:latin typeface="Symbol" panose="05050102010706020507"/>
                <a:cs typeface="Symbol" panose="05050102010706020507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#bounces)</a:t>
            </a:r>
            <a:endParaRPr lang="en-US" altLang="zh-CN" sz="3400" spc="16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406400">
              <a:lnSpc>
                <a:spcPct val="114000"/>
              </a:lnSpc>
              <a:spcBef>
                <a:spcPts val="395"/>
              </a:spcBef>
            </a:pPr>
            <a:r>
              <a:rPr lang="en-US" altLang="zh-CN" sz="4250" spc="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•</a:t>
            </a:r>
            <a:r>
              <a:rPr lang="en-US" altLang="zh-CN" sz="4250" spc="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Very</a:t>
            </a:r>
            <a:r>
              <a:rPr lang="en-US" altLang="zh-CN" sz="3400" spc="4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slow!</a:t>
            </a:r>
            <a:endParaRPr lang="en-US" altLang="zh-CN" sz="3400" spc="6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40"/>
              </a:lnSpc>
            </a:pPr>
            <a:endParaRPr lang="en-US" dirty="0" smtClean="0"/>
          </a:p>
          <a:p>
            <a:pPr marL="25400" hangingPunct="0">
              <a:lnSpc>
                <a:spcPct val="104000"/>
              </a:lnSpc>
            </a:pPr>
            <a:r>
              <a:rPr lang="en-US" altLang="zh-CN" sz="340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For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generality,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use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term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0" dirty="0">
                <a:solidFill>
                  <a:srgbClr val="EC210A"/>
                </a:solidFill>
                <a:latin typeface="Times New Roman" panose="02020603050405020304"/>
                <a:ea typeface="Times New Roman" panose="02020603050405020304"/>
              </a:rPr>
              <a:t>objects</a:t>
            </a:r>
            <a:r>
              <a:rPr lang="en-US" altLang="zh-CN" sz="3400" spc="104" dirty="0">
                <a:solidFill>
                  <a:srgbClr val="EC210A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instead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of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triangles</a:t>
            </a:r>
            <a: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later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(but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doesn’t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necessarily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mean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entire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objects)</a:t>
            </a:r>
            <a:endParaRPr lang="en-US" altLang="zh-CN" sz="3400" spc="15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555" name="TextBox 555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000"/>
              </a:lnSpc>
              <a:tabLst>
                <a:tab pos="61341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31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Picture 55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89760"/>
            <a:ext cx="13007340" cy="6469380"/>
          </a:xfrm>
          <a:prstGeom prst="rect">
            <a:avLst/>
          </a:prstGeom>
        </p:spPr>
      </p:pic>
      <p:sp>
        <p:nvSpPr>
          <p:cNvPr id="2" name="TextBox 557"/>
          <p:cNvSpPr txBox="1"/>
          <p:nvPr/>
        </p:nvSpPr>
        <p:spPr>
          <a:xfrm>
            <a:off x="673100" y="444500"/>
            <a:ext cx="12320689" cy="8717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Tracing</a:t>
            </a:r>
            <a:r>
              <a:rPr lang="en-US" altLang="zh-CN" sz="48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9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–</a:t>
            </a:r>
            <a:r>
              <a:rPr lang="en-US" altLang="zh-CN" sz="48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Performance</a:t>
            </a:r>
            <a:r>
              <a:rPr lang="en-US" altLang="zh-CN" sz="48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Challenges</a:t>
            </a:r>
            <a:endParaRPr lang="en-US" altLang="zh-CN" sz="4800" spc="17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40"/>
              </a:lnSpc>
            </a:pPr>
            <a:endParaRPr lang="en-US" dirty="0" smtClean="0"/>
          </a:p>
          <a:p>
            <a:pPr marL="0" indent="9559290">
              <a:lnSpc>
                <a:spcPct val="114000"/>
              </a:lnSpc>
            </a:pPr>
            <a:r>
              <a:rPr lang="en-US" altLang="zh-CN" sz="2000" spc="64" dirty="0">
                <a:solidFill>
                  <a:srgbClr val="51565E"/>
                </a:solidFill>
                <a:latin typeface="Times New Roman" panose="02020603050405020304"/>
                <a:ea typeface="Times New Roman" panose="02020603050405020304"/>
              </a:rPr>
              <a:t>Jun</a:t>
            </a:r>
            <a:r>
              <a:rPr lang="en-US" altLang="zh-CN" sz="2000" spc="34" dirty="0">
                <a:solidFill>
                  <a:srgbClr val="51565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69" dirty="0">
                <a:solidFill>
                  <a:srgbClr val="51565E"/>
                </a:solidFill>
                <a:latin typeface="Times New Roman" panose="02020603050405020304"/>
                <a:ea typeface="Times New Roman" panose="02020603050405020304"/>
              </a:rPr>
              <a:t>Yan,</a:t>
            </a:r>
            <a:r>
              <a:rPr lang="en-US" altLang="zh-CN" sz="2000" spc="40" dirty="0">
                <a:solidFill>
                  <a:srgbClr val="51565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69" dirty="0">
                <a:solidFill>
                  <a:srgbClr val="51565E"/>
                </a:solidFill>
                <a:latin typeface="Times New Roman" panose="02020603050405020304"/>
                <a:ea typeface="Times New Roman" panose="02020603050405020304"/>
              </a:rPr>
              <a:t>Tracy</a:t>
            </a:r>
            <a:r>
              <a:rPr lang="en-US" altLang="zh-CN" sz="2000" spc="40" dirty="0">
                <a:solidFill>
                  <a:srgbClr val="51565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69" dirty="0">
                <a:solidFill>
                  <a:srgbClr val="51565E"/>
                </a:solidFill>
                <a:latin typeface="Times New Roman" panose="02020603050405020304"/>
                <a:ea typeface="Times New Roman" panose="02020603050405020304"/>
              </a:rPr>
              <a:t>Renderer</a:t>
            </a:r>
            <a:endParaRPr lang="en-US" altLang="zh-CN" sz="2000" spc="69" dirty="0">
              <a:solidFill>
                <a:srgbClr val="51565E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75"/>
              </a:lnSpc>
            </a:pPr>
            <a:endParaRPr lang="en-US" dirty="0" smtClean="0"/>
          </a:p>
          <a:p>
            <a:pPr marL="0" indent="2489200">
              <a:lnSpc>
                <a:spcPct val="114000"/>
              </a:lnSpc>
            </a:pPr>
            <a:r>
              <a:rPr lang="en-US" altLang="zh-CN" sz="340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San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Miguel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Scene,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10.7M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triangles</a:t>
            </a:r>
            <a:endParaRPr lang="en-US" altLang="zh-CN" sz="3400" spc="12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Picture 5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36420"/>
            <a:ext cx="13007340" cy="6560820"/>
          </a:xfrm>
          <a:prstGeom prst="rect">
            <a:avLst/>
          </a:prstGeom>
        </p:spPr>
      </p:pic>
      <p:sp>
        <p:nvSpPr>
          <p:cNvPr id="2" name="TextBox 559"/>
          <p:cNvSpPr txBox="1"/>
          <p:nvPr/>
        </p:nvSpPr>
        <p:spPr>
          <a:xfrm>
            <a:off x="673100" y="444500"/>
            <a:ext cx="12320687" cy="8717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Tracing</a:t>
            </a:r>
            <a:r>
              <a:rPr lang="en-US" altLang="zh-CN" sz="48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9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–</a:t>
            </a:r>
            <a:r>
              <a:rPr lang="en-US" altLang="zh-CN" sz="48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Performance</a:t>
            </a:r>
            <a:r>
              <a:rPr lang="en-US" altLang="zh-CN" sz="48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Challenges</a:t>
            </a:r>
            <a:endParaRPr lang="en-US" altLang="zh-CN" sz="4800" spc="17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85"/>
              </a:lnSpc>
            </a:pPr>
            <a:endParaRPr lang="en-US" dirty="0" smtClean="0"/>
          </a:p>
          <a:p>
            <a:pPr marL="0" indent="7621905">
              <a:lnSpc>
                <a:spcPct val="114000"/>
              </a:lnSpc>
            </a:pPr>
            <a:r>
              <a:rPr lang="en-US" altLang="zh-CN" sz="2000" spc="80" dirty="0">
                <a:solidFill>
                  <a:srgbClr val="51565E"/>
                </a:solidFill>
                <a:latin typeface="Times New Roman" panose="02020603050405020304"/>
                <a:ea typeface="Times New Roman" panose="02020603050405020304"/>
              </a:rPr>
              <a:t>Deussen</a:t>
            </a:r>
            <a:r>
              <a:rPr lang="en-US" altLang="zh-CN" sz="2000" spc="44" dirty="0">
                <a:solidFill>
                  <a:srgbClr val="51565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69" dirty="0">
                <a:solidFill>
                  <a:srgbClr val="51565E"/>
                </a:solidFill>
                <a:latin typeface="Times New Roman" panose="02020603050405020304"/>
                <a:ea typeface="Times New Roman" panose="02020603050405020304"/>
              </a:rPr>
              <a:t>et</a:t>
            </a:r>
            <a:r>
              <a:rPr lang="en-US" altLang="zh-CN" sz="2000" spc="44" dirty="0">
                <a:solidFill>
                  <a:srgbClr val="51565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55" dirty="0">
                <a:solidFill>
                  <a:srgbClr val="51565E"/>
                </a:solidFill>
                <a:latin typeface="Times New Roman" panose="02020603050405020304"/>
                <a:ea typeface="Times New Roman" panose="02020603050405020304"/>
              </a:rPr>
              <a:t>al;</a:t>
            </a:r>
            <a:r>
              <a:rPr lang="en-US" altLang="zh-CN" sz="2000" spc="44" dirty="0">
                <a:solidFill>
                  <a:srgbClr val="51565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75" dirty="0">
                <a:solidFill>
                  <a:srgbClr val="51565E"/>
                </a:solidFill>
                <a:latin typeface="Times New Roman" panose="02020603050405020304"/>
                <a:ea typeface="Times New Roman" panose="02020603050405020304"/>
              </a:rPr>
              <a:t>Pharr</a:t>
            </a:r>
            <a:r>
              <a:rPr lang="en-US" altLang="zh-CN" sz="2000" spc="44" dirty="0">
                <a:solidFill>
                  <a:srgbClr val="51565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145" dirty="0">
                <a:solidFill>
                  <a:srgbClr val="51565E"/>
                </a:solidFill>
                <a:latin typeface="Times New Roman" panose="02020603050405020304"/>
                <a:ea typeface="Times New Roman" panose="02020603050405020304"/>
              </a:rPr>
              <a:t>&amp;</a:t>
            </a:r>
            <a:r>
              <a:rPr lang="en-US" altLang="zh-CN" sz="2000" spc="44" dirty="0">
                <a:solidFill>
                  <a:srgbClr val="51565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80" dirty="0">
                <a:solidFill>
                  <a:srgbClr val="51565E"/>
                </a:solidFill>
                <a:latin typeface="Times New Roman" panose="02020603050405020304"/>
                <a:ea typeface="Times New Roman" panose="02020603050405020304"/>
              </a:rPr>
              <a:t>Humphreys,</a:t>
            </a:r>
            <a:r>
              <a:rPr lang="en-US" altLang="zh-CN" sz="2000" spc="44" dirty="0">
                <a:solidFill>
                  <a:srgbClr val="51565E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114" dirty="0">
                <a:solidFill>
                  <a:srgbClr val="51565E"/>
                </a:solidFill>
                <a:latin typeface="Times New Roman" panose="02020603050405020304"/>
                <a:ea typeface="Times New Roman" panose="02020603050405020304"/>
              </a:rPr>
              <a:t>PBRT</a:t>
            </a:r>
            <a:endParaRPr lang="en-US" altLang="zh-CN" sz="2000" spc="114" dirty="0">
              <a:solidFill>
                <a:srgbClr val="51565E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925"/>
              </a:lnSpc>
            </a:pPr>
            <a:endParaRPr lang="en-US" dirty="0" smtClean="0"/>
          </a:p>
          <a:p>
            <a:pPr marL="0" indent="2832100">
              <a:lnSpc>
                <a:spcPct val="114000"/>
              </a:lnSpc>
            </a:pP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Plant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Ecosystem,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20M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triangles</a:t>
            </a:r>
            <a:endParaRPr lang="en-US" altLang="zh-CN" sz="3400" spc="11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TextBox 560"/>
          <p:cNvSpPr txBox="1"/>
          <p:nvPr/>
        </p:nvSpPr>
        <p:spPr>
          <a:xfrm>
            <a:off x="3517900" y="4394200"/>
            <a:ext cx="6108168" cy="970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560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Bounding</a:t>
            </a:r>
            <a:r>
              <a:rPr lang="en-US" altLang="zh-CN" sz="5600" spc="15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5600" spc="2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Volumes</a:t>
            </a:r>
            <a:endParaRPr lang="en-US" altLang="zh-CN" sz="5600" spc="22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2" name="Picture 5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0619" y="5478780"/>
            <a:ext cx="3436620" cy="3429000"/>
          </a:xfrm>
          <a:prstGeom prst="rect">
            <a:avLst/>
          </a:prstGeom>
        </p:spPr>
      </p:pic>
      <p:pic>
        <p:nvPicPr>
          <p:cNvPr id="563" name="Picture 56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580" y="5745480"/>
            <a:ext cx="2956560" cy="2956560"/>
          </a:xfrm>
          <a:prstGeom prst="rect">
            <a:avLst/>
          </a:prstGeom>
        </p:spPr>
      </p:pic>
      <p:pic>
        <p:nvPicPr>
          <p:cNvPr id="564" name="Picture 5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0120" y="5204460"/>
            <a:ext cx="3970020" cy="3970020"/>
          </a:xfrm>
          <a:prstGeom prst="rect">
            <a:avLst/>
          </a:prstGeom>
        </p:spPr>
      </p:pic>
      <p:sp>
        <p:nvSpPr>
          <p:cNvPr id="2" name="TextBox 564"/>
          <p:cNvSpPr txBox="1"/>
          <p:nvPr/>
        </p:nvSpPr>
        <p:spPr>
          <a:xfrm>
            <a:off x="673100" y="444500"/>
            <a:ext cx="10956656" cy="49595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Bounding</a:t>
            </a:r>
            <a:r>
              <a:rPr lang="en-US" altLang="zh-CN" sz="4800" spc="1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Volumes</a:t>
            </a:r>
            <a:endParaRPr lang="en-US" altLang="zh-CN" sz="4800" spc="18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70"/>
              </a:lnSpc>
            </a:pPr>
            <a:endParaRPr lang="en-US" dirty="0" smtClean="0"/>
          </a:p>
          <a:p>
            <a:pPr marL="0" hangingPunct="0">
              <a:lnSpc>
                <a:spcPct val="105000"/>
              </a:lnSpc>
            </a:pPr>
            <a:r>
              <a:rPr lang="en-US" altLang="zh-CN" sz="340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Quick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way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to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avoid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intersections: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bound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complex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object</a:t>
            </a:r>
            <a: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with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simple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volume</a:t>
            </a:r>
            <a:endParaRPr lang="en-US" altLang="zh-CN" sz="3400" spc="15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725"/>
              </a:lnSpc>
            </a:pPr>
            <a:endParaRPr lang="en-US" dirty="0" smtClean="0"/>
          </a:p>
          <a:p>
            <a:pPr marL="0" indent="381000">
              <a:lnSpc>
                <a:spcPct val="114000"/>
              </a:lnSpc>
            </a:pPr>
            <a:r>
              <a:rPr lang="en-US" altLang="zh-CN" sz="425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•</a:t>
            </a:r>
            <a:r>
              <a:rPr lang="en-US" altLang="zh-CN" sz="4250" spc="11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Object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is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fully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contained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volume</a:t>
            </a:r>
            <a:endParaRPr lang="en-US" altLang="zh-CN" sz="3400" spc="18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381000">
              <a:lnSpc>
                <a:spcPct val="114000"/>
              </a:lnSpc>
            </a:pPr>
            <a:r>
              <a:rPr lang="en-US" altLang="zh-CN" sz="4250" spc="1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•</a:t>
            </a:r>
            <a:r>
              <a:rPr lang="en-US" altLang="zh-CN" sz="4250" spc="12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If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it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doesn’t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hit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volume,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it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doesn’t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hit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object</a:t>
            </a:r>
            <a:endParaRPr lang="en-US" altLang="zh-CN" sz="3400" spc="16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381000">
              <a:lnSpc>
                <a:spcPct val="114000"/>
              </a:lnSpc>
            </a:pPr>
            <a:r>
              <a:rPr lang="en-US" altLang="zh-CN" sz="425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•</a:t>
            </a:r>
            <a:r>
              <a:rPr lang="en-US" altLang="zh-CN" sz="425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So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test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BVol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first,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then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test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object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if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it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hits</a:t>
            </a:r>
            <a:endParaRPr lang="en-US" altLang="zh-CN" sz="3400" spc="12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565" name="TextBox 565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000"/>
              </a:lnSpc>
              <a:tabLst>
                <a:tab pos="61341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35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7" name="Picture 5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79520" y="3345179"/>
            <a:ext cx="8732520" cy="5608320"/>
          </a:xfrm>
          <a:prstGeom prst="rect">
            <a:avLst/>
          </a:prstGeom>
        </p:spPr>
      </p:pic>
      <p:sp>
        <p:nvSpPr>
          <p:cNvPr id="2" name="TextBox 567"/>
          <p:cNvSpPr txBox="1"/>
          <p:nvPr/>
        </p:nvSpPr>
        <p:spPr>
          <a:xfrm>
            <a:off x="673100" y="444500"/>
            <a:ext cx="11302531" cy="7262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Ray-Intersection</a:t>
            </a:r>
            <a:r>
              <a:rPr lang="en-US" altLang="zh-CN" sz="48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With</a:t>
            </a:r>
            <a:r>
              <a:rPr lang="en-US" altLang="zh-CN" sz="48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Box</a:t>
            </a:r>
            <a:endParaRPr lang="en-US" altLang="zh-CN" sz="4800" spc="17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45"/>
              </a:lnSpc>
            </a:pPr>
            <a:endParaRPr lang="en-US" dirty="0" smtClean="0"/>
          </a:p>
          <a:p>
            <a:pPr marL="0">
              <a:lnSpc>
                <a:spcPct val="114000"/>
              </a:lnSpc>
            </a:pPr>
            <a:r>
              <a:rPr lang="en-US" altLang="zh-CN" sz="3400" spc="23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Understanding: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box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is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the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intersection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of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3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pairs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of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slabs</a:t>
            </a:r>
            <a:endParaRPr lang="en-US" altLang="zh-CN" sz="3400" spc="21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55"/>
              </a:lnSpc>
            </a:pPr>
            <a:endParaRPr lang="en-US" dirty="0" smtClean="0"/>
          </a:p>
          <a:p>
            <a:pPr marL="0" indent="38100">
              <a:lnSpc>
                <a:spcPct val="114000"/>
              </a:lnSpc>
            </a:pPr>
            <a:r>
              <a:rPr lang="en-US" altLang="zh-CN" sz="3400" spc="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Specifica</a:t>
            </a:r>
            <a:r>
              <a:rPr lang="en-US" altLang="zh-CN" sz="3400" spc="4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lly:</a:t>
            </a:r>
            <a:endParaRPr lang="en-US" altLang="zh-CN" sz="3400" spc="4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560"/>
              </a:lnSpc>
            </a:pPr>
            <a:endParaRPr lang="en-US" dirty="0" smtClean="0"/>
          </a:p>
          <a:p>
            <a:pPr marL="38100" hangingPunct="0">
              <a:lnSpc>
                <a:spcPct val="102000"/>
              </a:lnSpc>
            </a:pPr>
            <a:r>
              <a:rPr lang="en-US" altLang="zh-CN" sz="3400" spc="2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We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often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use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an</a:t>
            </a:r>
            <a: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b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</a:br>
            <a:r>
              <a:rPr lang="en-US" altLang="zh-CN" sz="34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Axis-Ali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gned</a:t>
            </a:r>
            <a: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b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</a:br>
            <a:r>
              <a:rPr lang="en-US" altLang="zh-CN" sz="3400" spc="11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Bounding</a:t>
            </a:r>
            <a:r>
              <a:rPr lang="en-US" altLang="zh-CN" sz="3400" spc="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Box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(AABB)</a:t>
            </a:r>
            <a:endParaRPr lang="en-US" altLang="zh-CN" sz="3400" spc="12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128270">
              <a:lnSpc>
                <a:spcPct val="100000"/>
              </a:lnSpc>
            </a:pPr>
            <a:r>
              <a:rPr lang="en-US" altLang="zh-CN" sz="2400" spc="-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zh-CN" altLang="en-US" sz="2400" spc="-55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轴对⻬包围盒</a:t>
            </a:r>
            <a:r>
              <a:rPr lang="en-US" altLang="zh-CN" sz="2400" spc="-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endParaRPr lang="en-US" altLang="zh-CN" sz="2400" spc="-1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38100" hangingPunct="0">
              <a:lnSpc>
                <a:spcPct val="103000"/>
              </a:lnSpc>
            </a:pP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i.e.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any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side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of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the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BB</a:t>
            </a:r>
            <a: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b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</a:br>
            <a:r>
              <a:rPr lang="en-US" altLang="zh-CN" sz="3400" spc="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is</a:t>
            </a:r>
            <a:r>
              <a:rPr lang="en-US" altLang="zh-CN" sz="3400" spc="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along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either</a:t>
            </a:r>
            <a:r>
              <a:rPr lang="en-US" altLang="zh-CN" sz="3400" spc="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x,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y,</a:t>
            </a:r>
            <a:r>
              <a:rPr lang="en-US" altLang="zh-CN" sz="3400" spc="6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or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z</a:t>
            </a:r>
            <a: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b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</a:br>
            <a:r>
              <a:rPr lang="en-US" altLang="zh-CN" sz="3400" spc="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</a:t>
            </a:r>
            <a:r>
              <a:rPr lang="en-US" altLang="zh-CN" sz="3400" spc="4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xis</a:t>
            </a:r>
            <a:endParaRPr lang="en-US" altLang="zh-CN" sz="3400" spc="4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568" name="TextBox 568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000"/>
              </a:lnSpc>
              <a:tabLst>
                <a:tab pos="61341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36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Freeform 569"/>
          <p:cNvSpPr/>
          <p:nvPr/>
        </p:nvSpPr>
        <p:spPr>
          <a:xfrm>
            <a:off x="190500" y="2921000"/>
            <a:ext cx="3670300" cy="3289300"/>
          </a:xfrm>
          <a:custGeom>
            <a:avLst/>
            <a:gdLst>
              <a:gd name="connsiteX0" fmla="*/ 24154 w 3670300"/>
              <a:gd name="connsiteY0" fmla="*/ 3296660 h 3289300"/>
              <a:gd name="connsiteX1" fmla="*/ 33599 w 3670300"/>
              <a:gd name="connsiteY1" fmla="*/ 3288170 h 3289300"/>
              <a:gd name="connsiteX2" fmla="*/ 3668036 w 3670300"/>
              <a:gd name="connsiteY2" fmla="*/ 21484 h 3289300"/>
              <a:gd name="connsiteX3" fmla="*/ 3677484 w 3670300"/>
              <a:gd name="connsiteY3" fmla="*/ 12993 h 328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0300" h="3289300">
                <a:moveTo>
                  <a:pt x="24154" y="3296660"/>
                </a:moveTo>
                <a:lnTo>
                  <a:pt x="33599" y="3288170"/>
                </a:lnTo>
                <a:lnTo>
                  <a:pt x="3668036" y="21484"/>
                </a:lnTo>
                <a:lnTo>
                  <a:pt x="3677484" y="1299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Freeform 570"/>
          <p:cNvSpPr/>
          <p:nvPr/>
        </p:nvSpPr>
        <p:spPr>
          <a:xfrm>
            <a:off x="3797300" y="2844800"/>
            <a:ext cx="139700" cy="139700"/>
          </a:xfrm>
          <a:custGeom>
            <a:avLst/>
            <a:gdLst>
              <a:gd name="connsiteX0" fmla="*/ 101989 w 139700"/>
              <a:gd name="connsiteY0" fmla="*/ 143020 h 139700"/>
              <a:gd name="connsiteX1" fmla="*/ 151914 w 139700"/>
              <a:gd name="connsiteY1" fmla="*/ 16181 h 139700"/>
              <a:gd name="connsiteX2" fmla="*/ 20489 w 139700"/>
              <a:gd name="connsiteY2" fmla="*/ 52344 h 139700"/>
              <a:gd name="connsiteX3" fmla="*/ 101989 w 139700"/>
              <a:gd name="connsiteY3" fmla="*/ 14302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700" h="139700">
                <a:moveTo>
                  <a:pt x="101989" y="143020"/>
                </a:moveTo>
                <a:lnTo>
                  <a:pt x="151914" y="16181"/>
                </a:lnTo>
                <a:lnTo>
                  <a:pt x="20489" y="52344"/>
                </a:lnTo>
                <a:lnTo>
                  <a:pt x="101989" y="14302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1" name="Freeform 571"/>
          <p:cNvSpPr/>
          <p:nvPr/>
        </p:nvSpPr>
        <p:spPr>
          <a:xfrm>
            <a:off x="127000" y="6184900"/>
            <a:ext cx="88900" cy="88900"/>
          </a:xfrm>
          <a:custGeom>
            <a:avLst/>
            <a:gdLst>
              <a:gd name="connsiteX0" fmla="*/ 93276 w 88900"/>
              <a:gd name="connsiteY0" fmla="*/ 96011 h 88900"/>
              <a:gd name="connsiteX1" fmla="*/ 21536 w 88900"/>
              <a:gd name="connsiteY1" fmla="*/ 92188 h 88900"/>
              <a:gd name="connsiteX2" fmla="*/ 25359 w 88900"/>
              <a:gd name="connsiteY2" fmla="*/ 20447 h 88900"/>
              <a:gd name="connsiteX3" fmla="*/ 97099 w 88900"/>
              <a:gd name="connsiteY3" fmla="*/ 24270 h 88900"/>
              <a:gd name="connsiteX4" fmla="*/ 93276 w 88900"/>
              <a:gd name="connsiteY4" fmla="*/ 96011 h 88900"/>
              <a:gd name="connsiteX5" fmla="*/ 93276 w 88900"/>
              <a:gd name="connsiteY5" fmla="*/ 96011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00" h="88900">
                <a:moveTo>
                  <a:pt x="93276" y="96011"/>
                </a:moveTo>
                <a:cubicBezTo>
                  <a:pt x="72410" y="114765"/>
                  <a:pt x="40291" y="113054"/>
                  <a:pt x="21536" y="92188"/>
                </a:cubicBezTo>
                <a:cubicBezTo>
                  <a:pt x="2781" y="71322"/>
                  <a:pt x="4493" y="39202"/>
                  <a:pt x="25359" y="20447"/>
                </a:cubicBezTo>
                <a:cubicBezTo>
                  <a:pt x="46225" y="1693"/>
                  <a:pt x="78344" y="3404"/>
                  <a:pt x="97099" y="24270"/>
                </a:cubicBezTo>
                <a:cubicBezTo>
                  <a:pt x="115854" y="45136"/>
                  <a:pt x="114142" y="77255"/>
                  <a:pt x="93276" y="96011"/>
                </a:cubicBezTo>
                <a:lnTo>
                  <a:pt x="93276" y="96011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2" name="Freeform 572"/>
          <p:cNvSpPr/>
          <p:nvPr/>
        </p:nvSpPr>
        <p:spPr>
          <a:xfrm>
            <a:off x="603250" y="7004050"/>
            <a:ext cx="3041650" cy="57150"/>
          </a:xfrm>
          <a:custGeom>
            <a:avLst/>
            <a:gdLst>
              <a:gd name="connsiteX0" fmla="*/ 21189 w 3041650"/>
              <a:gd name="connsiteY0" fmla="*/ 20011 h 57150"/>
              <a:gd name="connsiteX1" fmla="*/ 3044602 w 3041650"/>
              <a:gd name="connsiteY1" fmla="*/ 20011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41650" h="57150">
                <a:moveTo>
                  <a:pt x="21189" y="20011"/>
                </a:moveTo>
                <a:lnTo>
                  <a:pt x="3044602" y="20011"/>
                </a:lnTo>
              </a:path>
            </a:pathLst>
          </a:custGeom>
          <a:ln w="38100">
            <a:solidFill>
              <a:srgbClr val="A5A9A7">
                <a:alpha val="100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" name="Freeform 573"/>
          <p:cNvSpPr/>
          <p:nvPr/>
        </p:nvSpPr>
        <p:spPr>
          <a:xfrm>
            <a:off x="577850" y="3613150"/>
            <a:ext cx="3067050" cy="57150"/>
          </a:xfrm>
          <a:custGeom>
            <a:avLst/>
            <a:gdLst>
              <a:gd name="connsiteX0" fmla="*/ 31504 w 3067050"/>
              <a:gd name="connsiteY0" fmla="*/ 20360 h 57150"/>
              <a:gd name="connsiteX1" fmla="*/ 3078038 w 3067050"/>
              <a:gd name="connsiteY1" fmla="*/ 2036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67050" h="57150">
                <a:moveTo>
                  <a:pt x="31504" y="20360"/>
                </a:moveTo>
                <a:lnTo>
                  <a:pt x="3078038" y="20360"/>
                </a:lnTo>
              </a:path>
            </a:pathLst>
          </a:custGeom>
          <a:ln w="38100">
            <a:solidFill>
              <a:srgbClr val="A5A9A7">
                <a:alpha val="100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Freeform 574"/>
          <p:cNvSpPr/>
          <p:nvPr/>
        </p:nvSpPr>
        <p:spPr>
          <a:xfrm>
            <a:off x="1606550" y="2711450"/>
            <a:ext cx="57150" cy="5187950"/>
          </a:xfrm>
          <a:custGeom>
            <a:avLst/>
            <a:gdLst>
              <a:gd name="connsiteX0" fmla="*/ 31034 w 57150"/>
              <a:gd name="connsiteY0" fmla="*/ 27999 h 5187950"/>
              <a:gd name="connsiteX1" fmla="*/ 31034 w 57150"/>
              <a:gd name="connsiteY1" fmla="*/ 5189911 h 518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5187950">
                <a:moveTo>
                  <a:pt x="31034" y="27999"/>
                </a:moveTo>
                <a:lnTo>
                  <a:pt x="31034" y="5189911"/>
                </a:lnTo>
              </a:path>
            </a:pathLst>
          </a:custGeom>
          <a:ln w="38100">
            <a:solidFill>
              <a:srgbClr val="A5A9A7">
                <a:alpha val="100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5" name="Freeform 575"/>
          <p:cNvSpPr/>
          <p:nvPr/>
        </p:nvSpPr>
        <p:spPr>
          <a:xfrm>
            <a:off x="3371850" y="2711450"/>
            <a:ext cx="57150" cy="5187950"/>
          </a:xfrm>
          <a:custGeom>
            <a:avLst/>
            <a:gdLst>
              <a:gd name="connsiteX0" fmla="*/ 30964 w 57150"/>
              <a:gd name="connsiteY0" fmla="*/ 27999 h 5187950"/>
              <a:gd name="connsiteX1" fmla="*/ 30964 w 57150"/>
              <a:gd name="connsiteY1" fmla="*/ 5189911 h 518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5187950">
                <a:moveTo>
                  <a:pt x="30964" y="27999"/>
                </a:moveTo>
                <a:lnTo>
                  <a:pt x="30964" y="5189911"/>
                </a:lnTo>
              </a:path>
            </a:pathLst>
          </a:custGeom>
          <a:ln w="38100">
            <a:solidFill>
              <a:srgbClr val="A5A9A7">
                <a:alpha val="100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Freeform 576"/>
          <p:cNvSpPr/>
          <p:nvPr/>
        </p:nvSpPr>
        <p:spPr>
          <a:xfrm>
            <a:off x="1606550" y="3587750"/>
            <a:ext cx="1797050" cy="3435350"/>
          </a:xfrm>
          <a:custGeom>
            <a:avLst/>
            <a:gdLst>
              <a:gd name="connsiteX0" fmla="*/ 21205 w 1797050"/>
              <a:gd name="connsiteY0" fmla="*/ 3437881 h 3435350"/>
              <a:gd name="connsiteX1" fmla="*/ 1807993 w 1797050"/>
              <a:gd name="connsiteY1" fmla="*/ 3437881 h 3435350"/>
              <a:gd name="connsiteX2" fmla="*/ 1807993 w 1797050"/>
              <a:gd name="connsiteY2" fmla="*/ 27428 h 3435350"/>
              <a:gd name="connsiteX3" fmla="*/ 21205 w 1797050"/>
              <a:gd name="connsiteY3" fmla="*/ 27428 h 3435350"/>
              <a:gd name="connsiteX4" fmla="*/ 21205 w 1797050"/>
              <a:gd name="connsiteY4" fmla="*/ 3437881 h 343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7050" h="3435350">
                <a:moveTo>
                  <a:pt x="21205" y="3437881"/>
                </a:moveTo>
                <a:lnTo>
                  <a:pt x="1807993" y="3437881"/>
                </a:lnTo>
                <a:lnTo>
                  <a:pt x="1807993" y="27428"/>
                </a:lnTo>
                <a:lnTo>
                  <a:pt x="21205" y="27428"/>
                </a:lnTo>
                <a:lnTo>
                  <a:pt x="21205" y="3437881"/>
                </a:lnTo>
                <a:close/>
              </a:path>
            </a:pathLst>
          </a:custGeom>
          <a:solidFill>
            <a:srgbClr val="888B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Freeform 577"/>
          <p:cNvSpPr/>
          <p:nvPr/>
        </p:nvSpPr>
        <p:spPr>
          <a:xfrm>
            <a:off x="1606550" y="3587750"/>
            <a:ext cx="1797050" cy="3435350"/>
          </a:xfrm>
          <a:custGeom>
            <a:avLst/>
            <a:gdLst>
              <a:gd name="connsiteX0" fmla="*/ 21205 w 1797050"/>
              <a:gd name="connsiteY0" fmla="*/ 27429 h 3435350"/>
              <a:gd name="connsiteX1" fmla="*/ 1807993 w 1797050"/>
              <a:gd name="connsiteY1" fmla="*/ 27429 h 3435350"/>
              <a:gd name="connsiteX2" fmla="*/ 1807993 w 1797050"/>
              <a:gd name="connsiteY2" fmla="*/ 3437882 h 3435350"/>
              <a:gd name="connsiteX3" fmla="*/ 21205 w 1797050"/>
              <a:gd name="connsiteY3" fmla="*/ 3437882 h 3435350"/>
              <a:gd name="connsiteX4" fmla="*/ 21205 w 1797050"/>
              <a:gd name="connsiteY4" fmla="*/ 27429 h 343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7050" h="3435350">
                <a:moveTo>
                  <a:pt x="21205" y="27429"/>
                </a:moveTo>
                <a:lnTo>
                  <a:pt x="1807993" y="27429"/>
                </a:lnTo>
                <a:lnTo>
                  <a:pt x="1807993" y="3437882"/>
                </a:lnTo>
                <a:lnTo>
                  <a:pt x="21205" y="3437882"/>
                </a:lnTo>
                <a:lnTo>
                  <a:pt x="21205" y="27429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8" name="Freeform 578"/>
          <p:cNvSpPr/>
          <p:nvPr/>
        </p:nvSpPr>
        <p:spPr>
          <a:xfrm>
            <a:off x="603250" y="5721350"/>
            <a:ext cx="133350" cy="120650"/>
          </a:xfrm>
          <a:custGeom>
            <a:avLst/>
            <a:gdLst>
              <a:gd name="connsiteX0" fmla="*/ 30869 w 133350"/>
              <a:gd name="connsiteY0" fmla="*/ 125507 h 120650"/>
              <a:gd name="connsiteX1" fmla="*/ 126404 w 133350"/>
              <a:gd name="connsiteY1" fmla="*/ 29972 h 120650"/>
              <a:gd name="connsiteX2" fmla="*/ 135387 w 133350"/>
              <a:gd name="connsiteY2" fmla="*/ 20989 h 12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3350" h="120650">
                <a:moveTo>
                  <a:pt x="30869" y="125507"/>
                </a:moveTo>
                <a:lnTo>
                  <a:pt x="126404" y="29972"/>
                </a:lnTo>
                <a:lnTo>
                  <a:pt x="135387" y="20989"/>
                </a:lnTo>
              </a:path>
            </a:pathLst>
          </a:custGeom>
          <a:ln w="253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" name="Freeform 579"/>
          <p:cNvSpPr/>
          <p:nvPr/>
        </p:nvSpPr>
        <p:spPr>
          <a:xfrm>
            <a:off x="666750" y="5645150"/>
            <a:ext cx="146050" cy="146050"/>
          </a:xfrm>
          <a:custGeom>
            <a:avLst/>
            <a:gdLst>
              <a:gd name="connsiteX0" fmla="*/ 106012 w 146050"/>
              <a:gd name="connsiteY0" fmla="*/ 149276 h 146050"/>
              <a:gd name="connsiteX1" fmla="*/ 149117 w 146050"/>
              <a:gd name="connsiteY1" fmla="*/ 19960 h 146050"/>
              <a:gd name="connsiteX2" fmla="*/ 19801 w 146050"/>
              <a:gd name="connsiteY2" fmla="*/ 63065 h 146050"/>
              <a:gd name="connsiteX3" fmla="*/ 106012 w 146050"/>
              <a:gd name="connsiteY3" fmla="*/ 149276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050" h="146050">
                <a:moveTo>
                  <a:pt x="106012" y="149276"/>
                </a:moveTo>
                <a:lnTo>
                  <a:pt x="149117" y="19960"/>
                </a:lnTo>
                <a:lnTo>
                  <a:pt x="19801" y="63065"/>
                </a:lnTo>
                <a:lnTo>
                  <a:pt x="106012" y="14927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0" name="Freeform 580"/>
          <p:cNvSpPr/>
          <p:nvPr/>
        </p:nvSpPr>
        <p:spPr>
          <a:xfrm>
            <a:off x="1644650" y="3346450"/>
            <a:ext cx="1746250" cy="1581150"/>
          </a:xfrm>
          <a:custGeom>
            <a:avLst/>
            <a:gdLst>
              <a:gd name="connsiteX0" fmla="*/ 8993 w 1746250"/>
              <a:gd name="connsiteY0" fmla="*/ -48203 h 1581150"/>
              <a:gd name="connsiteX1" fmla="*/ 1749161 w 1746250"/>
              <a:gd name="connsiteY1" fmla="*/ -48203 h 1581150"/>
              <a:gd name="connsiteX2" fmla="*/ 1749161 w 1746250"/>
              <a:gd name="connsiteY2" fmla="*/ 1646987 h 1581150"/>
              <a:gd name="connsiteX3" fmla="*/ 8993 w 1746250"/>
              <a:gd name="connsiteY3" fmla="*/ 1646987 h 1581150"/>
              <a:gd name="connsiteX4" fmla="*/ 8993 w 1746250"/>
              <a:gd name="connsiteY4" fmla="*/ -48203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46250" h="1581150">
                <a:moveTo>
                  <a:pt x="8993" y="-48203"/>
                </a:moveTo>
                <a:lnTo>
                  <a:pt x="1749161" y="-48203"/>
                </a:lnTo>
                <a:lnTo>
                  <a:pt x="1749161" y="1646987"/>
                </a:lnTo>
                <a:lnTo>
                  <a:pt x="8993" y="1646987"/>
                </a:lnTo>
                <a:lnTo>
                  <a:pt x="8993" y="-48203"/>
                </a:lnTo>
                <a:close/>
              </a:path>
            </a:pathLst>
          </a:custGeom>
          <a:solidFill>
            <a:srgbClr val="C72404">
              <a:alpha val="100000"/>
            </a:srgbClr>
          </a:solidFill>
          <a:ln w="12700">
            <a:solidFill>
              <a:srgbClr val="C72404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2" name="Picture 58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1620" y="4861560"/>
            <a:ext cx="182880" cy="182880"/>
          </a:xfrm>
          <a:prstGeom prst="rect">
            <a:avLst/>
          </a:prstGeom>
        </p:spPr>
      </p:pic>
      <p:pic>
        <p:nvPicPr>
          <p:cNvPr id="583" name="Picture 58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079" y="3246120"/>
            <a:ext cx="190500" cy="182880"/>
          </a:xfrm>
          <a:prstGeom prst="rect">
            <a:avLst/>
          </a:prstGeom>
        </p:spPr>
      </p:pic>
      <p:sp>
        <p:nvSpPr>
          <p:cNvPr id="2" name="Freeform 583"/>
          <p:cNvSpPr/>
          <p:nvPr/>
        </p:nvSpPr>
        <p:spPr>
          <a:xfrm>
            <a:off x="4222750" y="7004050"/>
            <a:ext cx="4286250" cy="57150"/>
          </a:xfrm>
          <a:custGeom>
            <a:avLst/>
            <a:gdLst>
              <a:gd name="connsiteX0" fmla="*/ 28454 w 4286250"/>
              <a:gd name="connsiteY0" fmla="*/ 20011 h 57150"/>
              <a:gd name="connsiteX1" fmla="*/ 4294097 w 4286250"/>
              <a:gd name="connsiteY1" fmla="*/ 20011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86250" h="57150">
                <a:moveTo>
                  <a:pt x="28454" y="20011"/>
                </a:moveTo>
                <a:lnTo>
                  <a:pt x="4294097" y="20011"/>
                </a:lnTo>
              </a:path>
            </a:pathLst>
          </a:custGeom>
          <a:ln w="38100">
            <a:solidFill>
              <a:srgbClr val="A5A9A7">
                <a:alpha val="100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4" name="Freeform 584"/>
          <p:cNvSpPr/>
          <p:nvPr/>
        </p:nvSpPr>
        <p:spPr>
          <a:xfrm>
            <a:off x="4933950" y="3613150"/>
            <a:ext cx="3562350" cy="57150"/>
          </a:xfrm>
          <a:custGeom>
            <a:avLst/>
            <a:gdLst>
              <a:gd name="connsiteX0" fmla="*/ 24493 w 3562350"/>
              <a:gd name="connsiteY0" fmla="*/ 20360 h 57150"/>
              <a:gd name="connsiteX1" fmla="*/ 3566847 w 3562350"/>
              <a:gd name="connsiteY1" fmla="*/ 2036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62350" h="57150">
                <a:moveTo>
                  <a:pt x="24493" y="20360"/>
                </a:moveTo>
                <a:lnTo>
                  <a:pt x="3566847" y="20360"/>
                </a:lnTo>
              </a:path>
            </a:pathLst>
          </a:custGeom>
          <a:ln w="38100">
            <a:solidFill>
              <a:srgbClr val="A5A9A7">
                <a:alpha val="100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5" name="Freeform 585"/>
          <p:cNvSpPr/>
          <p:nvPr/>
        </p:nvSpPr>
        <p:spPr>
          <a:xfrm>
            <a:off x="6457950" y="2711450"/>
            <a:ext cx="57150" cy="5187950"/>
          </a:xfrm>
          <a:custGeom>
            <a:avLst/>
            <a:gdLst>
              <a:gd name="connsiteX0" fmla="*/ 24543 w 57150"/>
              <a:gd name="connsiteY0" fmla="*/ 27999 h 5187950"/>
              <a:gd name="connsiteX1" fmla="*/ 24543 w 57150"/>
              <a:gd name="connsiteY1" fmla="*/ 5189911 h 518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5187950">
                <a:moveTo>
                  <a:pt x="24543" y="27999"/>
                </a:moveTo>
                <a:lnTo>
                  <a:pt x="24543" y="5189911"/>
                </a:lnTo>
              </a:path>
            </a:pathLst>
          </a:custGeom>
          <a:ln w="38100">
            <a:solidFill>
              <a:srgbClr val="A5A9A7">
                <a:alpha val="100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6" name="Freeform 586"/>
          <p:cNvSpPr/>
          <p:nvPr/>
        </p:nvSpPr>
        <p:spPr>
          <a:xfrm>
            <a:off x="8223250" y="2711450"/>
            <a:ext cx="57150" cy="5187950"/>
          </a:xfrm>
          <a:custGeom>
            <a:avLst/>
            <a:gdLst>
              <a:gd name="connsiteX0" fmla="*/ 24472 w 57150"/>
              <a:gd name="connsiteY0" fmla="*/ 27999 h 5187950"/>
              <a:gd name="connsiteX1" fmla="*/ 24472 w 57150"/>
              <a:gd name="connsiteY1" fmla="*/ 5189911 h 518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5187950">
                <a:moveTo>
                  <a:pt x="24472" y="27999"/>
                </a:moveTo>
                <a:lnTo>
                  <a:pt x="24472" y="5189911"/>
                </a:lnTo>
              </a:path>
            </a:pathLst>
          </a:custGeom>
          <a:ln w="38100">
            <a:solidFill>
              <a:srgbClr val="A5A9A7">
                <a:alpha val="100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7" name="Freeform 587"/>
          <p:cNvSpPr/>
          <p:nvPr/>
        </p:nvSpPr>
        <p:spPr>
          <a:xfrm>
            <a:off x="6445250" y="3587750"/>
            <a:ext cx="1809750" cy="3435350"/>
          </a:xfrm>
          <a:custGeom>
            <a:avLst/>
            <a:gdLst>
              <a:gd name="connsiteX0" fmla="*/ 27414 w 1809750"/>
              <a:gd name="connsiteY0" fmla="*/ 3437881 h 3435350"/>
              <a:gd name="connsiteX1" fmla="*/ 1814202 w 1809750"/>
              <a:gd name="connsiteY1" fmla="*/ 3437881 h 3435350"/>
              <a:gd name="connsiteX2" fmla="*/ 1814202 w 1809750"/>
              <a:gd name="connsiteY2" fmla="*/ 27428 h 3435350"/>
              <a:gd name="connsiteX3" fmla="*/ 27414 w 1809750"/>
              <a:gd name="connsiteY3" fmla="*/ 27428 h 3435350"/>
              <a:gd name="connsiteX4" fmla="*/ 27414 w 1809750"/>
              <a:gd name="connsiteY4" fmla="*/ 3437881 h 343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0" h="3435350">
                <a:moveTo>
                  <a:pt x="27414" y="3437881"/>
                </a:moveTo>
                <a:lnTo>
                  <a:pt x="1814202" y="3437881"/>
                </a:lnTo>
                <a:lnTo>
                  <a:pt x="1814202" y="27428"/>
                </a:lnTo>
                <a:lnTo>
                  <a:pt x="27414" y="27428"/>
                </a:lnTo>
                <a:lnTo>
                  <a:pt x="27414" y="3437881"/>
                </a:lnTo>
                <a:close/>
              </a:path>
            </a:pathLst>
          </a:custGeom>
          <a:solidFill>
            <a:srgbClr val="888B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8" name="Freeform 588"/>
          <p:cNvSpPr/>
          <p:nvPr/>
        </p:nvSpPr>
        <p:spPr>
          <a:xfrm>
            <a:off x="6445250" y="3587750"/>
            <a:ext cx="1809750" cy="3435350"/>
          </a:xfrm>
          <a:custGeom>
            <a:avLst/>
            <a:gdLst>
              <a:gd name="connsiteX0" fmla="*/ 27414 w 1809750"/>
              <a:gd name="connsiteY0" fmla="*/ 27429 h 3435350"/>
              <a:gd name="connsiteX1" fmla="*/ 1814202 w 1809750"/>
              <a:gd name="connsiteY1" fmla="*/ 27429 h 3435350"/>
              <a:gd name="connsiteX2" fmla="*/ 1814202 w 1809750"/>
              <a:gd name="connsiteY2" fmla="*/ 3437882 h 3435350"/>
              <a:gd name="connsiteX3" fmla="*/ 27414 w 1809750"/>
              <a:gd name="connsiteY3" fmla="*/ 3437882 h 3435350"/>
              <a:gd name="connsiteX4" fmla="*/ 27414 w 1809750"/>
              <a:gd name="connsiteY4" fmla="*/ 27429 h 3435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0" h="3435350">
                <a:moveTo>
                  <a:pt x="27414" y="27429"/>
                </a:moveTo>
                <a:lnTo>
                  <a:pt x="1814202" y="27429"/>
                </a:lnTo>
                <a:lnTo>
                  <a:pt x="1814202" y="3437882"/>
                </a:lnTo>
                <a:lnTo>
                  <a:pt x="27414" y="3437882"/>
                </a:lnTo>
                <a:lnTo>
                  <a:pt x="27414" y="27429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9" name="Freeform 589"/>
          <p:cNvSpPr/>
          <p:nvPr/>
        </p:nvSpPr>
        <p:spPr>
          <a:xfrm>
            <a:off x="4210050" y="3613150"/>
            <a:ext cx="3740150" cy="3346450"/>
          </a:xfrm>
          <a:custGeom>
            <a:avLst/>
            <a:gdLst>
              <a:gd name="connsiteX0" fmla="*/ 17078 w 3740150"/>
              <a:gd name="connsiteY0" fmla="*/ -47760 h 3346450"/>
              <a:gd name="connsiteX1" fmla="*/ 3749784 w 3740150"/>
              <a:gd name="connsiteY1" fmla="*/ -47760 h 3346450"/>
              <a:gd name="connsiteX2" fmla="*/ 3749784 w 3740150"/>
              <a:gd name="connsiteY2" fmla="*/ 3421197 h 3346450"/>
              <a:gd name="connsiteX3" fmla="*/ 17078 w 3740150"/>
              <a:gd name="connsiteY3" fmla="*/ 3421197 h 3346450"/>
              <a:gd name="connsiteX4" fmla="*/ 17078 w 3740150"/>
              <a:gd name="connsiteY4" fmla="*/ -47760 h 334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40150" h="3346450">
                <a:moveTo>
                  <a:pt x="17078" y="-47760"/>
                </a:moveTo>
                <a:lnTo>
                  <a:pt x="3749784" y="-47760"/>
                </a:lnTo>
                <a:lnTo>
                  <a:pt x="3749784" y="3421197"/>
                </a:lnTo>
                <a:lnTo>
                  <a:pt x="17078" y="3421197"/>
                </a:lnTo>
                <a:lnTo>
                  <a:pt x="17078" y="-47760"/>
                </a:lnTo>
                <a:close/>
              </a:path>
            </a:pathLst>
          </a:custGeom>
          <a:solidFill>
            <a:srgbClr val="C72404">
              <a:alpha val="100000"/>
            </a:srgbClr>
          </a:solidFill>
          <a:ln w="12700">
            <a:solidFill>
              <a:srgbClr val="C72404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Freeform 590"/>
          <p:cNvSpPr/>
          <p:nvPr/>
        </p:nvSpPr>
        <p:spPr>
          <a:xfrm>
            <a:off x="4127500" y="6019800"/>
            <a:ext cx="1104900" cy="1003300"/>
          </a:xfrm>
          <a:custGeom>
            <a:avLst/>
            <a:gdLst>
              <a:gd name="connsiteX0" fmla="*/ 18827 w 1104900"/>
              <a:gd name="connsiteY0" fmla="*/ 1007314 h 1003300"/>
              <a:gd name="connsiteX1" fmla="*/ 1109954 w 1104900"/>
              <a:gd name="connsiteY1" fmla="*/ 24351 h 10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04900" h="1003300">
                <a:moveTo>
                  <a:pt x="18827" y="1007314"/>
                </a:moveTo>
                <a:lnTo>
                  <a:pt x="1109954" y="24351"/>
                </a:lnTo>
              </a:path>
            </a:pathLst>
          </a:custGeom>
          <a:ln w="25399">
            <a:solidFill>
              <a:srgbClr val="000000">
                <a:alpha val="100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1" name="Freeform 591"/>
          <p:cNvSpPr/>
          <p:nvPr/>
        </p:nvSpPr>
        <p:spPr>
          <a:xfrm>
            <a:off x="5461000" y="5727700"/>
            <a:ext cx="114300" cy="114300"/>
          </a:xfrm>
          <a:custGeom>
            <a:avLst/>
            <a:gdLst>
              <a:gd name="connsiteX0" fmla="*/ 18029 w 114300"/>
              <a:gd name="connsiteY0" fmla="*/ 119157 h 114300"/>
              <a:gd name="connsiteX1" fmla="*/ 113564 w 114300"/>
              <a:gd name="connsiteY1" fmla="*/ 23622 h 114300"/>
              <a:gd name="connsiteX2" fmla="*/ 122547 w 114300"/>
              <a:gd name="connsiteY2" fmla="*/ 14639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4300" h="114300">
                <a:moveTo>
                  <a:pt x="18029" y="119157"/>
                </a:moveTo>
                <a:lnTo>
                  <a:pt x="113564" y="23622"/>
                </a:lnTo>
                <a:lnTo>
                  <a:pt x="122547" y="14639"/>
                </a:lnTo>
              </a:path>
            </a:pathLst>
          </a:custGeom>
          <a:ln w="253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2" name="Freeform 592"/>
          <p:cNvSpPr/>
          <p:nvPr/>
        </p:nvSpPr>
        <p:spPr>
          <a:xfrm>
            <a:off x="5511800" y="5651500"/>
            <a:ext cx="139700" cy="139700"/>
          </a:xfrm>
          <a:custGeom>
            <a:avLst/>
            <a:gdLst>
              <a:gd name="connsiteX0" fmla="*/ 105872 w 139700"/>
              <a:gd name="connsiteY0" fmla="*/ 142926 h 139700"/>
              <a:gd name="connsiteX1" fmla="*/ 148977 w 139700"/>
              <a:gd name="connsiteY1" fmla="*/ 13610 h 139700"/>
              <a:gd name="connsiteX2" fmla="*/ 19660 w 139700"/>
              <a:gd name="connsiteY2" fmla="*/ 56715 h 139700"/>
              <a:gd name="connsiteX3" fmla="*/ 105872 w 139700"/>
              <a:gd name="connsiteY3" fmla="*/ 142926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700" h="139700">
                <a:moveTo>
                  <a:pt x="105872" y="142926"/>
                </a:moveTo>
                <a:lnTo>
                  <a:pt x="148977" y="13610"/>
                </a:lnTo>
                <a:lnTo>
                  <a:pt x="19660" y="56715"/>
                </a:lnTo>
                <a:lnTo>
                  <a:pt x="105872" y="14292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3" name="Freeform 593"/>
          <p:cNvSpPr/>
          <p:nvPr/>
        </p:nvSpPr>
        <p:spPr>
          <a:xfrm>
            <a:off x="5041900" y="2921000"/>
            <a:ext cx="3670300" cy="3289300"/>
          </a:xfrm>
          <a:custGeom>
            <a:avLst/>
            <a:gdLst>
              <a:gd name="connsiteX0" fmla="*/ 17663 w 3670300"/>
              <a:gd name="connsiteY0" fmla="*/ 3296660 h 3289300"/>
              <a:gd name="connsiteX1" fmla="*/ 27108 w 3670300"/>
              <a:gd name="connsiteY1" fmla="*/ 3288170 h 3289300"/>
              <a:gd name="connsiteX2" fmla="*/ 3661545 w 3670300"/>
              <a:gd name="connsiteY2" fmla="*/ 21484 h 3289300"/>
              <a:gd name="connsiteX3" fmla="*/ 3670993 w 3670300"/>
              <a:gd name="connsiteY3" fmla="*/ 12993 h 328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0300" h="3289300">
                <a:moveTo>
                  <a:pt x="17663" y="3296660"/>
                </a:moveTo>
                <a:lnTo>
                  <a:pt x="27108" y="3288170"/>
                </a:lnTo>
                <a:lnTo>
                  <a:pt x="3661545" y="21484"/>
                </a:lnTo>
                <a:lnTo>
                  <a:pt x="3670993" y="1299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" name="Freeform 594"/>
          <p:cNvSpPr/>
          <p:nvPr/>
        </p:nvSpPr>
        <p:spPr>
          <a:xfrm>
            <a:off x="8648700" y="2844800"/>
            <a:ext cx="139700" cy="139700"/>
          </a:xfrm>
          <a:custGeom>
            <a:avLst/>
            <a:gdLst>
              <a:gd name="connsiteX0" fmla="*/ 95498 w 139700"/>
              <a:gd name="connsiteY0" fmla="*/ 143020 h 139700"/>
              <a:gd name="connsiteX1" fmla="*/ 145425 w 139700"/>
              <a:gd name="connsiteY1" fmla="*/ 16181 h 139700"/>
              <a:gd name="connsiteX2" fmla="*/ 13997 w 139700"/>
              <a:gd name="connsiteY2" fmla="*/ 52344 h 139700"/>
              <a:gd name="connsiteX3" fmla="*/ 95498 w 139700"/>
              <a:gd name="connsiteY3" fmla="*/ 143020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700" h="139700">
                <a:moveTo>
                  <a:pt x="95498" y="143020"/>
                </a:moveTo>
                <a:lnTo>
                  <a:pt x="145425" y="16181"/>
                </a:lnTo>
                <a:lnTo>
                  <a:pt x="13997" y="52344"/>
                </a:lnTo>
                <a:lnTo>
                  <a:pt x="95498" y="14302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5" name="Freeform 595"/>
          <p:cNvSpPr/>
          <p:nvPr/>
        </p:nvSpPr>
        <p:spPr>
          <a:xfrm>
            <a:off x="4978400" y="6184900"/>
            <a:ext cx="88900" cy="88900"/>
          </a:xfrm>
          <a:custGeom>
            <a:avLst/>
            <a:gdLst>
              <a:gd name="connsiteX0" fmla="*/ 86786 w 88900"/>
              <a:gd name="connsiteY0" fmla="*/ 96011 h 88900"/>
              <a:gd name="connsiteX1" fmla="*/ 15045 w 88900"/>
              <a:gd name="connsiteY1" fmla="*/ 92188 h 88900"/>
              <a:gd name="connsiteX2" fmla="*/ 18869 w 88900"/>
              <a:gd name="connsiteY2" fmla="*/ 20447 h 88900"/>
              <a:gd name="connsiteX3" fmla="*/ 90609 w 88900"/>
              <a:gd name="connsiteY3" fmla="*/ 24270 h 88900"/>
              <a:gd name="connsiteX4" fmla="*/ 86786 w 88900"/>
              <a:gd name="connsiteY4" fmla="*/ 96011 h 88900"/>
              <a:gd name="connsiteX5" fmla="*/ 86786 w 88900"/>
              <a:gd name="connsiteY5" fmla="*/ 96011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00" h="88900">
                <a:moveTo>
                  <a:pt x="86786" y="96011"/>
                </a:moveTo>
                <a:cubicBezTo>
                  <a:pt x="65920" y="114765"/>
                  <a:pt x="33801" y="113054"/>
                  <a:pt x="15045" y="92188"/>
                </a:cubicBezTo>
                <a:cubicBezTo>
                  <a:pt x="-3708" y="71322"/>
                  <a:pt x="-1997" y="39202"/>
                  <a:pt x="18869" y="20447"/>
                </a:cubicBezTo>
                <a:cubicBezTo>
                  <a:pt x="39735" y="1693"/>
                  <a:pt x="71854" y="3404"/>
                  <a:pt x="90609" y="24270"/>
                </a:cubicBezTo>
                <a:cubicBezTo>
                  <a:pt x="109364" y="45136"/>
                  <a:pt x="107652" y="77255"/>
                  <a:pt x="86786" y="96011"/>
                </a:cubicBezTo>
                <a:lnTo>
                  <a:pt x="86786" y="96011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7" name="Picture 5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1459" y="3512820"/>
            <a:ext cx="182880" cy="182880"/>
          </a:xfrm>
          <a:prstGeom prst="rect">
            <a:avLst/>
          </a:prstGeom>
        </p:spPr>
      </p:pic>
      <p:pic>
        <p:nvPicPr>
          <p:cNvPr id="598" name="Picture 5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320" y="6926580"/>
            <a:ext cx="182880" cy="175260"/>
          </a:xfrm>
          <a:prstGeom prst="rect">
            <a:avLst/>
          </a:prstGeom>
        </p:spPr>
      </p:pic>
      <p:sp>
        <p:nvSpPr>
          <p:cNvPr id="3" name="Freeform 598"/>
          <p:cNvSpPr/>
          <p:nvPr/>
        </p:nvSpPr>
        <p:spPr>
          <a:xfrm>
            <a:off x="12134850" y="2724150"/>
            <a:ext cx="57150" cy="5175250"/>
          </a:xfrm>
          <a:custGeom>
            <a:avLst/>
            <a:gdLst>
              <a:gd name="connsiteX0" fmla="*/ 21274 w 57150"/>
              <a:gd name="connsiteY0" fmla="*/ 21395 h 5175250"/>
              <a:gd name="connsiteX1" fmla="*/ 21274 w 57150"/>
              <a:gd name="connsiteY1" fmla="*/ 5183306 h 517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5175250">
                <a:moveTo>
                  <a:pt x="21274" y="21395"/>
                </a:moveTo>
                <a:lnTo>
                  <a:pt x="21274" y="5183306"/>
                </a:lnTo>
              </a:path>
            </a:pathLst>
          </a:custGeom>
          <a:ln w="38100">
            <a:solidFill>
              <a:srgbClr val="A5A9A7">
                <a:alpha val="100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9" name="Freeform 599"/>
          <p:cNvSpPr/>
          <p:nvPr/>
        </p:nvSpPr>
        <p:spPr>
          <a:xfrm>
            <a:off x="8947150" y="2914650"/>
            <a:ext cx="3663950" cy="3308350"/>
          </a:xfrm>
          <a:custGeom>
            <a:avLst/>
            <a:gdLst>
              <a:gd name="connsiteX0" fmla="*/ 20814 w 3663950"/>
              <a:gd name="connsiteY0" fmla="*/ 3309104 h 3308350"/>
              <a:gd name="connsiteX1" fmla="*/ 30260 w 3663950"/>
              <a:gd name="connsiteY1" fmla="*/ 3300615 h 3308350"/>
              <a:gd name="connsiteX2" fmla="*/ 3664696 w 3663950"/>
              <a:gd name="connsiteY2" fmla="*/ 33928 h 3308350"/>
              <a:gd name="connsiteX3" fmla="*/ 3674144 w 3663950"/>
              <a:gd name="connsiteY3" fmla="*/ 25438 h 330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63950" h="3308350">
                <a:moveTo>
                  <a:pt x="20814" y="3309104"/>
                </a:moveTo>
                <a:lnTo>
                  <a:pt x="30260" y="3300615"/>
                </a:lnTo>
                <a:lnTo>
                  <a:pt x="3664696" y="33928"/>
                </a:lnTo>
                <a:lnTo>
                  <a:pt x="3674144" y="2543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Freeform 600"/>
          <p:cNvSpPr/>
          <p:nvPr/>
        </p:nvSpPr>
        <p:spPr>
          <a:xfrm>
            <a:off x="12541250" y="2838450"/>
            <a:ext cx="158750" cy="146050"/>
          </a:xfrm>
          <a:custGeom>
            <a:avLst/>
            <a:gdLst>
              <a:gd name="connsiteX0" fmla="*/ 111349 w 158750"/>
              <a:gd name="connsiteY0" fmla="*/ 155465 h 146050"/>
              <a:gd name="connsiteX1" fmla="*/ 161276 w 158750"/>
              <a:gd name="connsiteY1" fmla="*/ 28627 h 146050"/>
              <a:gd name="connsiteX2" fmla="*/ 29848 w 158750"/>
              <a:gd name="connsiteY2" fmla="*/ 64790 h 146050"/>
              <a:gd name="connsiteX3" fmla="*/ 111349 w 158750"/>
              <a:gd name="connsiteY3" fmla="*/ 155465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750" h="146050">
                <a:moveTo>
                  <a:pt x="111349" y="155465"/>
                </a:moveTo>
                <a:lnTo>
                  <a:pt x="161276" y="28627"/>
                </a:lnTo>
                <a:lnTo>
                  <a:pt x="29848" y="64790"/>
                </a:lnTo>
                <a:lnTo>
                  <a:pt x="111349" y="155465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Freeform 601"/>
          <p:cNvSpPr/>
          <p:nvPr/>
        </p:nvSpPr>
        <p:spPr>
          <a:xfrm>
            <a:off x="8870950" y="6191250"/>
            <a:ext cx="95250" cy="95250"/>
          </a:xfrm>
          <a:custGeom>
            <a:avLst/>
            <a:gdLst>
              <a:gd name="connsiteX0" fmla="*/ 102637 w 95250"/>
              <a:gd name="connsiteY0" fmla="*/ 95756 h 95250"/>
              <a:gd name="connsiteX1" fmla="*/ 30896 w 95250"/>
              <a:gd name="connsiteY1" fmla="*/ 91933 h 95250"/>
              <a:gd name="connsiteX2" fmla="*/ 34720 w 95250"/>
              <a:gd name="connsiteY2" fmla="*/ 20193 h 95250"/>
              <a:gd name="connsiteX3" fmla="*/ 106460 w 95250"/>
              <a:gd name="connsiteY3" fmla="*/ 24015 h 95250"/>
              <a:gd name="connsiteX4" fmla="*/ 102637 w 95250"/>
              <a:gd name="connsiteY4" fmla="*/ 95756 h 95250"/>
              <a:gd name="connsiteX5" fmla="*/ 102637 w 95250"/>
              <a:gd name="connsiteY5" fmla="*/ 95756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250" h="95250">
                <a:moveTo>
                  <a:pt x="102637" y="95756"/>
                </a:moveTo>
                <a:cubicBezTo>
                  <a:pt x="81771" y="114511"/>
                  <a:pt x="49652" y="112800"/>
                  <a:pt x="30896" y="91933"/>
                </a:cubicBezTo>
                <a:cubicBezTo>
                  <a:pt x="12142" y="71066"/>
                  <a:pt x="13853" y="38948"/>
                  <a:pt x="34720" y="20193"/>
                </a:cubicBezTo>
                <a:cubicBezTo>
                  <a:pt x="55586" y="1437"/>
                  <a:pt x="87704" y="3149"/>
                  <a:pt x="106460" y="24015"/>
                </a:cubicBezTo>
                <a:cubicBezTo>
                  <a:pt x="125215" y="44882"/>
                  <a:pt x="123503" y="77001"/>
                  <a:pt x="102637" y="95756"/>
                </a:cubicBezTo>
                <a:lnTo>
                  <a:pt x="102637" y="9575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2" name="Freeform 602"/>
          <p:cNvSpPr/>
          <p:nvPr/>
        </p:nvSpPr>
        <p:spPr>
          <a:xfrm>
            <a:off x="9899650" y="7004050"/>
            <a:ext cx="2597150" cy="57150"/>
          </a:xfrm>
          <a:custGeom>
            <a:avLst/>
            <a:gdLst>
              <a:gd name="connsiteX0" fmla="*/ 24287 w 2597150"/>
              <a:gd name="connsiteY0" fmla="*/ 26106 h 57150"/>
              <a:gd name="connsiteX1" fmla="*/ 2601638 w 2597150"/>
              <a:gd name="connsiteY1" fmla="*/ 26106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97150" h="57150">
                <a:moveTo>
                  <a:pt x="24287" y="26106"/>
                </a:moveTo>
                <a:lnTo>
                  <a:pt x="2601638" y="26106"/>
                </a:lnTo>
              </a:path>
            </a:pathLst>
          </a:custGeom>
          <a:ln w="38100">
            <a:solidFill>
              <a:srgbClr val="A5A9A7">
                <a:alpha val="100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3" name="Freeform 603"/>
          <p:cNvSpPr/>
          <p:nvPr/>
        </p:nvSpPr>
        <p:spPr>
          <a:xfrm>
            <a:off x="9912350" y="3613150"/>
            <a:ext cx="2559050" cy="57150"/>
          </a:xfrm>
          <a:custGeom>
            <a:avLst/>
            <a:gdLst>
              <a:gd name="connsiteX0" fmla="*/ 19622 w 2559050"/>
              <a:gd name="connsiteY0" fmla="*/ 26456 h 57150"/>
              <a:gd name="connsiteX1" fmla="*/ 2569381 w 2559050"/>
              <a:gd name="connsiteY1" fmla="*/ 26456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59050" h="57150">
                <a:moveTo>
                  <a:pt x="19622" y="26456"/>
                </a:moveTo>
                <a:lnTo>
                  <a:pt x="2569381" y="26456"/>
                </a:lnTo>
              </a:path>
            </a:pathLst>
          </a:custGeom>
          <a:ln w="38100">
            <a:solidFill>
              <a:srgbClr val="A5A9A7">
                <a:alpha val="100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4" name="Freeform 604"/>
          <p:cNvSpPr/>
          <p:nvPr/>
        </p:nvSpPr>
        <p:spPr>
          <a:xfrm>
            <a:off x="10369550" y="2724150"/>
            <a:ext cx="57150" cy="5175250"/>
          </a:xfrm>
          <a:custGeom>
            <a:avLst/>
            <a:gdLst>
              <a:gd name="connsiteX0" fmla="*/ 21345 w 57150"/>
              <a:gd name="connsiteY0" fmla="*/ 21395 h 5175250"/>
              <a:gd name="connsiteX1" fmla="*/ 21345 w 57150"/>
              <a:gd name="connsiteY1" fmla="*/ 5183306 h 517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5175250">
                <a:moveTo>
                  <a:pt x="21345" y="21395"/>
                </a:moveTo>
                <a:lnTo>
                  <a:pt x="21345" y="5183306"/>
                </a:lnTo>
              </a:path>
            </a:pathLst>
          </a:custGeom>
          <a:ln w="38100">
            <a:solidFill>
              <a:srgbClr val="A5A9A7">
                <a:alpha val="100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5" name="Freeform 605"/>
          <p:cNvSpPr/>
          <p:nvPr/>
        </p:nvSpPr>
        <p:spPr>
          <a:xfrm>
            <a:off x="10356850" y="3600450"/>
            <a:ext cx="1809750" cy="3422650"/>
          </a:xfrm>
          <a:custGeom>
            <a:avLst/>
            <a:gdLst>
              <a:gd name="connsiteX0" fmla="*/ 24214 w 1809750"/>
              <a:gd name="connsiteY0" fmla="*/ 3431277 h 3422650"/>
              <a:gd name="connsiteX1" fmla="*/ 1811003 w 1809750"/>
              <a:gd name="connsiteY1" fmla="*/ 3431277 h 3422650"/>
              <a:gd name="connsiteX2" fmla="*/ 1811003 w 1809750"/>
              <a:gd name="connsiteY2" fmla="*/ 20824 h 3422650"/>
              <a:gd name="connsiteX3" fmla="*/ 24214 w 1809750"/>
              <a:gd name="connsiteY3" fmla="*/ 20824 h 3422650"/>
              <a:gd name="connsiteX4" fmla="*/ 24214 w 1809750"/>
              <a:gd name="connsiteY4" fmla="*/ 3431277 h 342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0" h="3422650">
                <a:moveTo>
                  <a:pt x="24214" y="3431277"/>
                </a:moveTo>
                <a:lnTo>
                  <a:pt x="1811003" y="3431277"/>
                </a:lnTo>
                <a:lnTo>
                  <a:pt x="1811003" y="20824"/>
                </a:lnTo>
                <a:lnTo>
                  <a:pt x="24214" y="20824"/>
                </a:lnTo>
                <a:lnTo>
                  <a:pt x="24214" y="3431277"/>
                </a:lnTo>
                <a:close/>
              </a:path>
            </a:pathLst>
          </a:custGeom>
          <a:solidFill>
            <a:srgbClr val="888BB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6" name="Freeform 606"/>
          <p:cNvSpPr/>
          <p:nvPr/>
        </p:nvSpPr>
        <p:spPr>
          <a:xfrm>
            <a:off x="10356850" y="3600450"/>
            <a:ext cx="1809750" cy="3422650"/>
          </a:xfrm>
          <a:custGeom>
            <a:avLst/>
            <a:gdLst>
              <a:gd name="connsiteX0" fmla="*/ 24215 w 1809750"/>
              <a:gd name="connsiteY0" fmla="*/ 20825 h 3422650"/>
              <a:gd name="connsiteX1" fmla="*/ 1811004 w 1809750"/>
              <a:gd name="connsiteY1" fmla="*/ 20825 h 3422650"/>
              <a:gd name="connsiteX2" fmla="*/ 1811004 w 1809750"/>
              <a:gd name="connsiteY2" fmla="*/ 3431278 h 3422650"/>
              <a:gd name="connsiteX3" fmla="*/ 24215 w 1809750"/>
              <a:gd name="connsiteY3" fmla="*/ 3431278 h 3422650"/>
              <a:gd name="connsiteX4" fmla="*/ 24215 w 1809750"/>
              <a:gd name="connsiteY4" fmla="*/ 20825 h 342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09750" h="3422650">
                <a:moveTo>
                  <a:pt x="24215" y="20825"/>
                </a:moveTo>
                <a:lnTo>
                  <a:pt x="1811004" y="20825"/>
                </a:lnTo>
                <a:lnTo>
                  <a:pt x="1811004" y="3431278"/>
                </a:lnTo>
                <a:lnTo>
                  <a:pt x="24215" y="3431278"/>
                </a:lnTo>
                <a:lnTo>
                  <a:pt x="24215" y="20825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7" name="Freeform 607"/>
          <p:cNvSpPr/>
          <p:nvPr/>
        </p:nvSpPr>
        <p:spPr>
          <a:xfrm>
            <a:off x="9366250" y="5721350"/>
            <a:ext cx="120650" cy="120650"/>
          </a:xfrm>
          <a:custGeom>
            <a:avLst/>
            <a:gdLst>
              <a:gd name="connsiteX0" fmla="*/ 21180 w 120650"/>
              <a:gd name="connsiteY0" fmla="*/ 131603 h 120650"/>
              <a:gd name="connsiteX1" fmla="*/ 116715 w 120650"/>
              <a:gd name="connsiteY1" fmla="*/ 36068 h 120650"/>
              <a:gd name="connsiteX2" fmla="*/ 125698 w 120650"/>
              <a:gd name="connsiteY2" fmla="*/ 27085 h 120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650" h="120650">
                <a:moveTo>
                  <a:pt x="21180" y="131603"/>
                </a:moveTo>
                <a:lnTo>
                  <a:pt x="116715" y="36068"/>
                </a:lnTo>
                <a:lnTo>
                  <a:pt x="125698" y="27085"/>
                </a:lnTo>
              </a:path>
            </a:pathLst>
          </a:custGeom>
          <a:ln w="253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8" name="Freeform 608"/>
          <p:cNvSpPr/>
          <p:nvPr/>
        </p:nvSpPr>
        <p:spPr>
          <a:xfrm>
            <a:off x="9417050" y="5645150"/>
            <a:ext cx="146050" cy="146050"/>
          </a:xfrm>
          <a:custGeom>
            <a:avLst/>
            <a:gdLst>
              <a:gd name="connsiteX0" fmla="*/ 109022 w 146050"/>
              <a:gd name="connsiteY0" fmla="*/ 155372 h 146050"/>
              <a:gd name="connsiteX1" fmla="*/ 152127 w 146050"/>
              <a:gd name="connsiteY1" fmla="*/ 26055 h 146050"/>
              <a:gd name="connsiteX2" fmla="*/ 22811 w 146050"/>
              <a:gd name="connsiteY2" fmla="*/ 69162 h 146050"/>
              <a:gd name="connsiteX3" fmla="*/ 109022 w 146050"/>
              <a:gd name="connsiteY3" fmla="*/ 155372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6050" h="146050">
                <a:moveTo>
                  <a:pt x="109022" y="155372"/>
                </a:moveTo>
                <a:lnTo>
                  <a:pt x="152127" y="26055"/>
                </a:lnTo>
                <a:lnTo>
                  <a:pt x="22811" y="69162"/>
                </a:lnTo>
                <a:lnTo>
                  <a:pt x="109022" y="155372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9" name="Freeform 609"/>
          <p:cNvSpPr/>
          <p:nvPr/>
        </p:nvSpPr>
        <p:spPr>
          <a:xfrm>
            <a:off x="10394950" y="3625850"/>
            <a:ext cx="1466850" cy="1301750"/>
          </a:xfrm>
          <a:custGeom>
            <a:avLst/>
            <a:gdLst>
              <a:gd name="connsiteX0" fmla="*/ 12003 w 1466850"/>
              <a:gd name="connsiteY0" fmla="*/ -54082 h 1301750"/>
              <a:gd name="connsiteX1" fmla="*/ 1473874 w 1466850"/>
              <a:gd name="connsiteY1" fmla="*/ -54082 h 1301750"/>
              <a:gd name="connsiteX2" fmla="*/ 1473874 w 1466850"/>
              <a:gd name="connsiteY2" fmla="*/ 1373683 h 1301750"/>
              <a:gd name="connsiteX3" fmla="*/ 12003 w 1466850"/>
              <a:gd name="connsiteY3" fmla="*/ 1373683 h 1301750"/>
              <a:gd name="connsiteX4" fmla="*/ 12003 w 1466850"/>
              <a:gd name="connsiteY4" fmla="*/ -54082 h 130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6850" h="1301750">
                <a:moveTo>
                  <a:pt x="12003" y="-54082"/>
                </a:moveTo>
                <a:lnTo>
                  <a:pt x="1473874" y="-54082"/>
                </a:lnTo>
                <a:lnTo>
                  <a:pt x="1473874" y="1373683"/>
                </a:lnTo>
                <a:lnTo>
                  <a:pt x="12003" y="1373683"/>
                </a:lnTo>
                <a:lnTo>
                  <a:pt x="12003" y="-54082"/>
                </a:lnTo>
                <a:close/>
              </a:path>
            </a:pathLst>
          </a:custGeom>
          <a:solidFill>
            <a:srgbClr val="C72404">
              <a:alpha val="100000"/>
            </a:srgbClr>
          </a:solidFill>
          <a:ln w="12700">
            <a:solidFill>
              <a:srgbClr val="C72404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1" name="Picture 6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4620" y="4869179"/>
            <a:ext cx="182880" cy="175260"/>
          </a:xfrm>
          <a:prstGeom prst="rect">
            <a:avLst/>
          </a:prstGeom>
        </p:spPr>
      </p:pic>
      <p:pic>
        <p:nvPicPr>
          <p:cNvPr id="612" name="Picture 6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27180" y="3535679"/>
            <a:ext cx="190500" cy="190500"/>
          </a:xfrm>
          <a:prstGeom prst="rect">
            <a:avLst/>
          </a:prstGeom>
        </p:spPr>
      </p:pic>
      <p:sp>
        <p:nvSpPr>
          <p:cNvPr id="4" name="TextBox 612"/>
          <p:cNvSpPr txBox="1"/>
          <p:nvPr/>
        </p:nvSpPr>
        <p:spPr>
          <a:xfrm>
            <a:off x="596900" y="444500"/>
            <a:ext cx="11539002" cy="20664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6200">
              <a:lnSpc>
                <a:spcPct val="114000"/>
              </a:lnSpc>
            </a:pPr>
            <a:r>
              <a:rPr lang="en-US" altLang="zh-CN" sz="48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Intersection</a:t>
            </a:r>
            <a:r>
              <a:rPr lang="en-US" altLang="zh-CN" sz="4800" spc="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with</a:t>
            </a:r>
            <a:r>
              <a:rPr lang="en-US" altLang="zh-CN" sz="48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Axis-Aligned</a:t>
            </a:r>
            <a:r>
              <a:rPr lang="en-US" altLang="zh-CN" sz="4800" spc="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Box</a:t>
            </a:r>
            <a:endParaRPr lang="en-US" altLang="zh-CN" sz="4800" spc="15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680"/>
              </a:lnSpc>
            </a:pPr>
            <a:endParaRPr lang="en-US" dirty="0" smtClean="0"/>
          </a:p>
          <a:p>
            <a:pPr marL="0" hangingPunct="0">
              <a:lnSpc>
                <a:spcPct val="105000"/>
              </a:lnSpc>
            </a:pPr>
            <a:r>
              <a:rPr lang="en-US" altLang="zh-CN" sz="320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2D</a:t>
            </a:r>
            <a:r>
              <a:rPr lang="en-US" altLang="zh-CN" sz="32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20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example;</a:t>
            </a:r>
            <a:r>
              <a:rPr lang="en-US" altLang="zh-CN" sz="32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200" spc="2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3D</a:t>
            </a:r>
            <a:r>
              <a:rPr lang="en-US" altLang="zh-CN" sz="32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200" spc="1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is</a:t>
            </a:r>
            <a:r>
              <a:rPr lang="en-US" altLang="zh-CN" sz="32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2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the</a:t>
            </a:r>
            <a:r>
              <a:rPr lang="en-US" altLang="zh-CN" sz="32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20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same!</a:t>
            </a:r>
            <a:r>
              <a:rPr lang="en-US" altLang="zh-CN" sz="32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 </a:t>
            </a:r>
            <a:r>
              <a:rPr lang="en-US" altLang="zh-CN" sz="320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Compute</a:t>
            </a:r>
            <a:r>
              <a:rPr lang="en-US" altLang="zh-CN" sz="32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2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intersections</a:t>
            </a:r>
            <a:r>
              <a:rPr lang="en-US" altLang="zh-CN" sz="32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20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with</a:t>
            </a:r>
            <a:r>
              <a:rPr lang="en-US" altLang="zh-CN" sz="32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200" spc="1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slabs</a:t>
            </a:r>
            <a:r>
              <a:rPr lang="en-US" altLang="zh-CN" sz="32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20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and</a:t>
            </a:r>
            <a:r>
              <a:rPr lang="en-US" altLang="zh-CN" sz="32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2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take</a:t>
            </a:r>
            <a:r>
              <a:rPr lang="en-US" altLang="zh-CN" sz="32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2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intersection</a:t>
            </a:r>
            <a:r>
              <a:rPr lang="en-US" altLang="zh-CN" sz="32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20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of</a:t>
            </a:r>
            <a:r>
              <a:rPr lang="en-US" altLang="zh-CN" sz="3200" spc="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200" spc="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215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min</a:t>
            </a:r>
            <a:r>
              <a:rPr lang="en-US" altLang="zh-CN" sz="3200" spc="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/t</a:t>
            </a:r>
            <a:r>
              <a:rPr lang="en-US" altLang="zh-CN" sz="215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max</a:t>
            </a:r>
            <a:r>
              <a:rPr lang="en-US" altLang="zh-CN" sz="2150" spc="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200" spc="1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intervals</a:t>
            </a:r>
            <a:endParaRPr lang="en-US" altLang="zh-CN" sz="3200" spc="13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13" name="TextBox 613"/>
          <p:cNvSpPr txBox="1"/>
          <p:nvPr/>
        </p:nvSpPr>
        <p:spPr>
          <a:xfrm>
            <a:off x="-113457" y="3173790"/>
            <a:ext cx="331256" cy="3581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350" spc="2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y</a:t>
            </a:r>
            <a:r>
              <a:rPr lang="en-US" altLang="zh-CN" sz="165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1650" spc="20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14" name="TextBox 614"/>
          <p:cNvSpPr txBox="1"/>
          <p:nvPr/>
        </p:nvSpPr>
        <p:spPr>
          <a:xfrm>
            <a:off x="587542" y="3173790"/>
            <a:ext cx="331252" cy="3581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350" spc="2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y</a:t>
            </a:r>
            <a:r>
              <a:rPr lang="en-US" altLang="zh-CN" sz="165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1</a:t>
            </a:r>
            <a:endParaRPr lang="en-US" altLang="zh-CN" sz="1650" spc="20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15" name="TextBox 615"/>
          <p:cNvSpPr txBox="1"/>
          <p:nvPr/>
        </p:nvSpPr>
        <p:spPr>
          <a:xfrm>
            <a:off x="2844800" y="2883544"/>
            <a:ext cx="815912" cy="6937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484505" indent="-484505" hangingPunct="0">
              <a:lnSpc>
                <a:spcPct val="95000"/>
              </a:lnSpc>
            </a:pPr>
            <a:r>
              <a:rPr lang="en-US" altLang="zh-CN" sz="2400" spc="120" dirty="0">
                <a:solidFill>
                  <a:srgbClr val="C72404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1600" spc="170" dirty="0">
                <a:solidFill>
                  <a:srgbClr val="C72404"/>
                </a:solidFill>
                <a:latin typeface="Times New Roman" panose="02020603050405020304"/>
                <a:ea typeface="Times New Roman" panose="02020603050405020304"/>
              </a:rPr>
              <a:t>max</a:t>
            </a:r>
            <a:r>
              <a:rPr lang="en-US" altLang="zh-CN" sz="1600" dirty="0">
                <a:solidFill>
                  <a:srgbClr val="C7240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350" spc="2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</a:t>
            </a:r>
            <a:r>
              <a:rPr lang="en-US" altLang="zh-CN" sz="165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1650" spc="17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16" name="TextBox 616"/>
          <p:cNvSpPr txBox="1"/>
          <p:nvPr/>
        </p:nvSpPr>
        <p:spPr>
          <a:xfrm>
            <a:off x="4030453" y="3173790"/>
            <a:ext cx="331256" cy="3581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350" spc="2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</a:t>
            </a:r>
            <a:r>
              <a:rPr lang="en-US" altLang="zh-CN" sz="165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1</a:t>
            </a:r>
            <a:endParaRPr lang="en-US" altLang="zh-CN" sz="1650" spc="20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17" name="TextBox 617"/>
          <p:cNvSpPr txBox="1"/>
          <p:nvPr/>
        </p:nvSpPr>
        <p:spPr>
          <a:xfrm>
            <a:off x="4731451" y="3173790"/>
            <a:ext cx="331256" cy="3581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350" spc="2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y</a:t>
            </a:r>
            <a:r>
              <a:rPr lang="en-US" altLang="zh-CN" sz="165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1650" spc="20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18" name="TextBox 618"/>
          <p:cNvSpPr txBox="1"/>
          <p:nvPr/>
        </p:nvSpPr>
        <p:spPr>
          <a:xfrm>
            <a:off x="5432451" y="3173790"/>
            <a:ext cx="331252" cy="3581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350" spc="2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y</a:t>
            </a:r>
            <a:r>
              <a:rPr lang="en-US" altLang="zh-CN" sz="165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1</a:t>
            </a:r>
            <a:endParaRPr lang="en-US" altLang="zh-CN" sz="1650" spc="20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19" name="TextBox 619"/>
          <p:cNvSpPr txBox="1"/>
          <p:nvPr/>
        </p:nvSpPr>
        <p:spPr>
          <a:xfrm>
            <a:off x="7543800" y="3175000"/>
            <a:ext cx="558633" cy="416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2400" spc="-139" dirty="0">
                <a:solidFill>
                  <a:srgbClr val="C72404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1600" spc="-189" dirty="0">
                <a:solidFill>
                  <a:srgbClr val="C72404"/>
                </a:solidFill>
                <a:latin typeface="Times New Roman" panose="02020603050405020304"/>
                <a:ea typeface="Times New Roman" panose="02020603050405020304"/>
              </a:rPr>
              <a:t>max</a:t>
            </a:r>
            <a:r>
              <a:rPr lang="en-US" altLang="zh-CN" sz="2350" spc="-2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</a:t>
            </a:r>
            <a:r>
              <a:rPr lang="en-US" altLang="zh-CN" sz="1650" spc="-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1650" spc="-17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20" name="TextBox 620"/>
          <p:cNvSpPr txBox="1"/>
          <p:nvPr/>
        </p:nvSpPr>
        <p:spPr>
          <a:xfrm>
            <a:off x="8472174" y="3202911"/>
            <a:ext cx="331255" cy="3581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350" spc="2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</a:t>
            </a:r>
            <a:r>
              <a:rPr lang="en-US" altLang="zh-CN" sz="165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1</a:t>
            </a:r>
            <a:endParaRPr lang="en-US" altLang="zh-CN" sz="1650" spc="20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21" name="TextBox 621"/>
          <p:cNvSpPr txBox="1"/>
          <p:nvPr/>
        </p:nvSpPr>
        <p:spPr>
          <a:xfrm>
            <a:off x="9173171" y="3202911"/>
            <a:ext cx="331255" cy="3581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350" spc="2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y</a:t>
            </a:r>
            <a:r>
              <a:rPr lang="en-US" altLang="zh-CN" sz="165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1650" spc="20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22" name="TextBox 622"/>
          <p:cNvSpPr txBox="1"/>
          <p:nvPr/>
        </p:nvSpPr>
        <p:spPr>
          <a:xfrm>
            <a:off x="9874172" y="3202911"/>
            <a:ext cx="331252" cy="3581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350" spc="2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y</a:t>
            </a:r>
            <a:r>
              <a:rPr lang="en-US" altLang="zh-CN" sz="165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1</a:t>
            </a:r>
            <a:endParaRPr lang="en-US" altLang="zh-CN" sz="1650" spc="20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23" name="TextBox 623"/>
          <p:cNvSpPr txBox="1"/>
          <p:nvPr/>
        </p:nvSpPr>
        <p:spPr>
          <a:xfrm>
            <a:off x="11315700" y="3175000"/>
            <a:ext cx="526278" cy="416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2400" spc="114" dirty="0">
                <a:solidFill>
                  <a:srgbClr val="C72404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1600" spc="164" dirty="0">
                <a:solidFill>
                  <a:srgbClr val="C72404"/>
                </a:solidFill>
                <a:latin typeface="Times New Roman" panose="02020603050405020304"/>
                <a:ea typeface="Times New Roman" panose="02020603050405020304"/>
              </a:rPr>
              <a:t>max</a:t>
            </a:r>
            <a:endParaRPr lang="en-US" altLang="zh-CN" sz="1600" spc="164" dirty="0">
              <a:solidFill>
                <a:srgbClr val="C72404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24" name="TextBox 624"/>
          <p:cNvSpPr txBox="1"/>
          <p:nvPr/>
        </p:nvSpPr>
        <p:spPr>
          <a:xfrm>
            <a:off x="1130300" y="4584700"/>
            <a:ext cx="9354811" cy="4160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  <a:tabLst>
                <a:tab pos="8763000" algn="l"/>
              </a:tabLst>
            </a:pPr>
            <a:r>
              <a:rPr lang="en-US" altLang="zh-CN" sz="2400" spc="104" dirty="0">
                <a:solidFill>
                  <a:srgbClr val="C72404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1600" spc="129" dirty="0">
                <a:solidFill>
                  <a:srgbClr val="C72404"/>
                </a:solidFill>
                <a:latin typeface="Times New Roman" panose="02020603050405020304"/>
                <a:ea typeface="Times New Roman" panose="02020603050405020304"/>
              </a:rPr>
              <a:t>min	</a:t>
            </a:r>
            <a:r>
              <a:rPr lang="en-US" altLang="zh-CN" sz="2400" spc="94" dirty="0">
                <a:solidFill>
                  <a:srgbClr val="C72404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1600" spc="120" dirty="0">
                <a:solidFill>
                  <a:srgbClr val="C72404"/>
                </a:solidFill>
                <a:latin typeface="Times New Roman" panose="02020603050405020304"/>
                <a:ea typeface="Times New Roman" panose="02020603050405020304"/>
              </a:rPr>
              <a:t>min</a:t>
            </a:r>
            <a:endParaRPr lang="en-US" altLang="zh-CN" sz="1600" spc="120" dirty="0">
              <a:solidFill>
                <a:srgbClr val="C72404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25" name="TextBox 625"/>
          <p:cNvSpPr txBox="1"/>
          <p:nvPr/>
        </p:nvSpPr>
        <p:spPr>
          <a:xfrm>
            <a:off x="412771" y="5465186"/>
            <a:ext cx="9093288" cy="3962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8412480" algn="l"/>
              </a:tabLst>
            </a:pPr>
            <a:r>
              <a:rPr lang="en-US" altLang="zh-CN" sz="2600" spc="3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	</a:t>
            </a:r>
            <a:r>
              <a:rPr lang="en-US" altLang="zh-CN" sz="2600" spc="1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</a:t>
            </a:r>
            <a:r>
              <a:rPr lang="en-US" altLang="zh-CN" sz="2600" spc="6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</a:t>
            </a:r>
            <a:r>
              <a:rPr lang="en-US" altLang="zh-CN" sz="2600" spc="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6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endParaRPr lang="en-US" altLang="zh-CN" sz="2600" spc="13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26" name="TextBox 626"/>
          <p:cNvSpPr txBox="1"/>
          <p:nvPr/>
        </p:nvSpPr>
        <p:spPr>
          <a:xfrm>
            <a:off x="39380" y="5861426"/>
            <a:ext cx="9466702" cy="403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728845" algn="l"/>
                <a:tab pos="8785860" algn="l"/>
              </a:tabLst>
            </a:pPr>
            <a:r>
              <a:rPr lang="en-US" altLang="zh-CN" sz="2650" spc="1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	</a:t>
            </a:r>
            <a:r>
              <a:rPr lang="en-US" altLang="zh-CN" sz="265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</a:t>
            </a:r>
            <a:r>
              <a:rPr lang="en-US" altLang="zh-CN" sz="2650" spc="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</a:t>
            </a:r>
            <a:r>
              <a:rPr lang="en-US" altLang="zh-CN" sz="2650" spc="6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65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	</a:t>
            </a:r>
            <a:r>
              <a:rPr lang="en-US" altLang="zh-CN" sz="2650" spc="11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</a:t>
            </a:r>
            <a:r>
              <a:rPr lang="en-US" altLang="zh-CN" sz="2650" spc="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,</a:t>
            </a:r>
            <a:r>
              <a:rPr lang="en-US" altLang="zh-CN" sz="2650" spc="5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650" spc="1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endParaRPr lang="en-US" altLang="zh-CN" sz="2650" spc="11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27" name="TextBox 627"/>
          <p:cNvSpPr txBox="1"/>
          <p:nvPr/>
        </p:nvSpPr>
        <p:spPr>
          <a:xfrm>
            <a:off x="-32535" y="6388100"/>
            <a:ext cx="11015959" cy="6080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66000"/>
              </a:lnSpc>
              <a:tabLst>
                <a:tab pos="1401445" algn="l"/>
                <a:tab pos="3943985" algn="l"/>
                <a:tab pos="4757420" algn="l"/>
                <a:tab pos="10570210" algn="l"/>
              </a:tabLst>
            </a:pPr>
            <a:r>
              <a:rPr lang="en-US" altLang="zh-CN" sz="2350" spc="29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</a:t>
            </a:r>
            <a:r>
              <a:rPr lang="en-US" altLang="zh-CN" sz="1650" spc="2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1	</a:t>
            </a:r>
            <a:r>
              <a:rPr lang="en-US" altLang="zh-CN" sz="2350" spc="2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y	</a:t>
            </a:r>
            <a:r>
              <a:rPr lang="en-US" altLang="zh-CN" sz="2400" spc="104" dirty="0">
                <a:solidFill>
                  <a:srgbClr val="C72404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1600" spc="129" dirty="0">
                <a:solidFill>
                  <a:srgbClr val="C72404"/>
                </a:solidFill>
                <a:latin typeface="Times New Roman" panose="02020603050405020304"/>
                <a:ea typeface="Times New Roman" panose="02020603050405020304"/>
              </a:rPr>
              <a:t>min	</a:t>
            </a:r>
            <a:r>
              <a:rPr lang="en-US" altLang="zh-CN" sz="2350" spc="2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	</a:t>
            </a:r>
            <a:r>
              <a:rPr lang="en-US" altLang="zh-CN" sz="2350" spc="2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y</a:t>
            </a:r>
            <a:r>
              <a:rPr lang="en-US" altLang="zh-CN" sz="1650" spc="1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1</a:t>
            </a:r>
            <a:endParaRPr lang="en-US" altLang="zh-CN" sz="1650" spc="18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28" name="TextBox 628"/>
          <p:cNvSpPr txBox="1"/>
          <p:nvPr/>
        </p:nvSpPr>
        <p:spPr>
          <a:xfrm>
            <a:off x="1691747" y="7213600"/>
            <a:ext cx="11533480" cy="5257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4000"/>
              </a:lnSpc>
              <a:tabLst>
                <a:tab pos="1769745" algn="l"/>
                <a:tab pos="2447925" algn="l"/>
                <a:tab pos="5545455" algn="l"/>
                <a:tab pos="6428740" algn="l"/>
                <a:tab pos="8199120" algn="l"/>
                <a:tab pos="9453880" algn="l"/>
                <a:tab pos="10337165" algn="l"/>
                <a:tab pos="11224260" algn="l"/>
              </a:tabLst>
            </a:pPr>
            <a:r>
              <a:rPr lang="en-US" altLang="zh-CN" sz="2350" spc="29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</a:t>
            </a:r>
            <a:r>
              <a:rPr lang="en-US" altLang="zh-CN" sz="1650" spc="2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	</a:t>
            </a:r>
            <a:r>
              <a:rPr lang="en-US" altLang="zh-CN" sz="2350" spc="29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</a:t>
            </a:r>
            <a:r>
              <a:rPr lang="en-US" altLang="zh-CN" sz="1650" spc="2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1	</a:t>
            </a:r>
            <a:r>
              <a:rPr lang="en-US" altLang="zh-CN" sz="2400" spc="254" dirty="0">
                <a:solidFill>
                  <a:srgbClr val="C72404"/>
                </a:solidFill>
                <a:latin typeface="Times New Roman" panose="02020603050405020304"/>
                <a:ea typeface="Times New Roman" panose="02020603050405020304"/>
              </a:rPr>
              <a:t>Note:</a:t>
            </a:r>
            <a:r>
              <a:rPr lang="en-US" altLang="zh-CN" sz="2400" spc="145" dirty="0">
                <a:solidFill>
                  <a:srgbClr val="C7240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400" spc="164" dirty="0">
                <a:solidFill>
                  <a:srgbClr val="C72404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1600" spc="200" dirty="0">
                <a:solidFill>
                  <a:srgbClr val="C72404"/>
                </a:solidFill>
                <a:latin typeface="Times New Roman" panose="02020603050405020304"/>
                <a:ea typeface="Times New Roman" panose="02020603050405020304"/>
              </a:rPr>
              <a:t>min</a:t>
            </a:r>
            <a:r>
              <a:rPr lang="en-US" altLang="zh-CN" sz="1600" spc="94" dirty="0">
                <a:solidFill>
                  <a:srgbClr val="C7240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400" spc="325" dirty="0">
                <a:solidFill>
                  <a:srgbClr val="C72404"/>
                </a:solidFill>
                <a:latin typeface="Times New Roman" panose="02020603050405020304"/>
                <a:ea typeface="Times New Roman" panose="02020603050405020304"/>
              </a:rPr>
              <a:t>&lt;</a:t>
            </a:r>
            <a:r>
              <a:rPr lang="en-US" altLang="zh-CN" sz="2400" spc="145" dirty="0">
                <a:solidFill>
                  <a:srgbClr val="C72404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400" spc="284" dirty="0">
                <a:solidFill>
                  <a:srgbClr val="C72404"/>
                </a:solidFill>
                <a:latin typeface="Times New Roman" panose="02020603050405020304"/>
                <a:ea typeface="Times New Roman" panose="02020603050405020304"/>
              </a:rPr>
              <a:t>0	</a:t>
            </a:r>
            <a:r>
              <a:rPr lang="en-US" altLang="zh-CN" sz="2350" spc="2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	</a:t>
            </a:r>
            <a:r>
              <a:rPr lang="en-US" altLang="zh-CN" sz="1650" spc="1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165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350" spc="23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	</a:t>
            </a:r>
            <a:r>
              <a:rPr lang="en-US" altLang="zh-CN" sz="1650" spc="2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1	</a:t>
            </a:r>
            <a:r>
              <a:rPr lang="en-US" altLang="zh-CN" sz="2350" spc="2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	</a:t>
            </a:r>
            <a:r>
              <a:rPr lang="en-US" altLang="zh-CN" sz="1650" spc="2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	</a:t>
            </a:r>
            <a:r>
              <a:rPr lang="en-US" altLang="zh-CN" sz="2350" spc="2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y</a:t>
            </a:r>
            <a:endParaRPr lang="en-US" altLang="zh-CN" sz="2350" spc="21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29" name="TextBox 629"/>
          <p:cNvSpPr txBox="1"/>
          <p:nvPr/>
        </p:nvSpPr>
        <p:spPr>
          <a:xfrm>
            <a:off x="787400" y="7988300"/>
            <a:ext cx="11944341" cy="346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  <a:tabLst>
                <a:tab pos="4432300" algn="l"/>
                <a:tab pos="9004300" algn="l"/>
              </a:tabLst>
            </a:pPr>
            <a:r>
              <a:rPr lang="en-US" altLang="zh-CN" sz="20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Intersections</a:t>
            </a:r>
            <a:r>
              <a:rPr lang="en-US" altLang="zh-CN" sz="20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with</a:t>
            </a:r>
            <a:r>
              <a:rPr lang="en-US" altLang="zh-CN" sz="20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b="1" i="1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</a:t>
            </a:r>
            <a:r>
              <a:rPr lang="en-US" altLang="zh-CN" sz="2000" b="1" i="1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planes	</a:t>
            </a:r>
            <a:r>
              <a:rPr lang="en-US" altLang="zh-CN" sz="20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Intersections</a:t>
            </a:r>
            <a:r>
              <a:rPr lang="en-US" altLang="zh-CN" sz="2000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with</a:t>
            </a:r>
            <a:r>
              <a:rPr lang="en-US" altLang="zh-CN" sz="20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b="1" i="1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y</a:t>
            </a:r>
            <a:r>
              <a:rPr lang="en-US" altLang="zh-CN" sz="2000" b="1" i="1" spc="8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planes	</a:t>
            </a:r>
            <a:r>
              <a:rPr lang="en-US" altLang="zh-CN" sz="20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Final</a:t>
            </a:r>
            <a:r>
              <a:rPr lang="en-US" altLang="zh-CN" sz="20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intersection</a:t>
            </a:r>
            <a:r>
              <a:rPr lang="en-US" altLang="zh-CN" sz="20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result</a:t>
            </a:r>
            <a:endParaRPr lang="en-US" altLang="zh-CN" sz="2000" spc="12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30" name="TextBox 630"/>
          <p:cNvSpPr txBox="1"/>
          <p:nvPr/>
        </p:nvSpPr>
        <p:spPr>
          <a:xfrm>
            <a:off x="1600200" y="8597900"/>
            <a:ext cx="9795419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3400" spc="24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How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do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know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when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intersects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the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box?</a:t>
            </a:r>
            <a:endParaRPr lang="en-US" altLang="zh-CN" sz="3400" spc="17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31" name="TextBox 631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000"/>
              </a:lnSpc>
              <a:tabLst>
                <a:tab pos="61341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37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180" y="4259579"/>
            <a:ext cx="3771900" cy="4061460"/>
          </a:xfrm>
          <a:prstGeom prst="rect">
            <a:avLst/>
          </a:prstGeom>
        </p:spPr>
      </p:pic>
      <p:sp>
        <p:nvSpPr>
          <p:cNvPr id="2" name="Freeform 13"/>
          <p:cNvSpPr/>
          <p:nvPr/>
        </p:nvSpPr>
        <p:spPr>
          <a:xfrm>
            <a:off x="676513" y="4245212"/>
            <a:ext cx="3755787" cy="4060587"/>
          </a:xfrm>
          <a:custGeom>
            <a:avLst/>
            <a:gdLst>
              <a:gd name="connsiteX0" fmla="*/ 13559 w 3755787"/>
              <a:gd name="connsiteY0" fmla="*/ 16874 h 4060587"/>
              <a:gd name="connsiteX1" fmla="*/ 3765441 w 3755787"/>
              <a:gd name="connsiteY1" fmla="*/ 16874 h 4060587"/>
              <a:gd name="connsiteX2" fmla="*/ 3765441 w 3755787"/>
              <a:gd name="connsiteY2" fmla="*/ 4065935 h 4060587"/>
              <a:gd name="connsiteX3" fmla="*/ 13559 w 3755787"/>
              <a:gd name="connsiteY3" fmla="*/ 4065935 h 4060587"/>
              <a:gd name="connsiteX4" fmla="*/ 13559 w 3755787"/>
              <a:gd name="connsiteY4" fmla="*/ 16874 h 40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787" h="4060587">
                <a:moveTo>
                  <a:pt x="13559" y="16874"/>
                </a:moveTo>
                <a:lnTo>
                  <a:pt x="3765441" y="16874"/>
                </a:lnTo>
                <a:lnTo>
                  <a:pt x="3765441" y="4065935"/>
                </a:lnTo>
                <a:lnTo>
                  <a:pt x="13559" y="4065935"/>
                </a:lnTo>
                <a:lnTo>
                  <a:pt x="13559" y="1687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8573">
            <a:solidFill>
              <a:srgbClr val="B2B2B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79" y="4259579"/>
            <a:ext cx="3756660" cy="4061460"/>
          </a:xfrm>
          <a:prstGeom prst="rect">
            <a:avLst/>
          </a:prstGeom>
        </p:spPr>
      </p:pic>
      <p:sp>
        <p:nvSpPr>
          <p:cNvPr id="3" name="Freeform 15"/>
          <p:cNvSpPr/>
          <p:nvPr/>
        </p:nvSpPr>
        <p:spPr>
          <a:xfrm>
            <a:off x="4588112" y="4245212"/>
            <a:ext cx="3768487" cy="4060587"/>
          </a:xfrm>
          <a:custGeom>
            <a:avLst/>
            <a:gdLst>
              <a:gd name="connsiteX0" fmla="*/ 21009 w 3768487"/>
              <a:gd name="connsiteY0" fmla="*/ 16874 h 4060587"/>
              <a:gd name="connsiteX1" fmla="*/ 3772891 w 3768487"/>
              <a:gd name="connsiteY1" fmla="*/ 16874 h 4060587"/>
              <a:gd name="connsiteX2" fmla="*/ 3772891 w 3768487"/>
              <a:gd name="connsiteY2" fmla="*/ 4065935 h 4060587"/>
              <a:gd name="connsiteX3" fmla="*/ 21009 w 3768487"/>
              <a:gd name="connsiteY3" fmla="*/ 4065935 h 4060587"/>
              <a:gd name="connsiteX4" fmla="*/ 21009 w 3768487"/>
              <a:gd name="connsiteY4" fmla="*/ 16874 h 40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8487" h="4060587">
                <a:moveTo>
                  <a:pt x="21009" y="16874"/>
                </a:moveTo>
                <a:lnTo>
                  <a:pt x="3772891" y="16874"/>
                </a:lnTo>
                <a:lnTo>
                  <a:pt x="3772891" y="4065935"/>
                </a:lnTo>
                <a:lnTo>
                  <a:pt x="21009" y="4065935"/>
                </a:lnTo>
                <a:lnTo>
                  <a:pt x="21009" y="1687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8573">
            <a:solidFill>
              <a:srgbClr val="B2B2B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0" y="4252668"/>
            <a:ext cx="12324019" cy="4792014"/>
          </a:xfrm>
          <a:custGeom>
            <a:avLst/>
            <a:gdLst>
              <a:gd name="connsiteX0" fmla="*/ 0 w 12324019"/>
              <a:gd name="connsiteY0" fmla="*/ 4792014 h 4792014"/>
              <a:gd name="connsiteX1" fmla="*/ 12324019 w 12324019"/>
              <a:gd name="connsiteY1" fmla="*/ 4792014 h 4792014"/>
              <a:gd name="connsiteX2" fmla="*/ 12324019 w 12324019"/>
              <a:gd name="connsiteY2" fmla="*/ 0 h 4792014"/>
              <a:gd name="connsiteX3" fmla="*/ 0 w 12324019"/>
              <a:gd name="connsiteY3" fmla="*/ 0 h 4792014"/>
              <a:gd name="connsiteX4" fmla="*/ 0 w 12324019"/>
              <a:gd name="connsiteY4" fmla="*/ 4792014 h 479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24019" h="4792014">
                <a:moveTo>
                  <a:pt x="0" y="4792014"/>
                </a:moveTo>
                <a:lnTo>
                  <a:pt x="12324019" y="4792014"/>
                </a:lnTo>
                <a:lnTo>
                  <a:pt x="12324019" y="0"/>
                </a:lnTo>
                <a:lnTo>
                  <a:pt x="0" y="0"/>
                </a:lnTo>
                <a:lnTo>
                  <a:pt x="0" y="4792014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020" y="4259579"/>
            <a:ext cx="3779520" cy="4061460"/>
          </a:xfrm>
          <a:prstGeom prst="rect">
            <a:avLst/>
          </a:prstGeom>
        </p:spPr>
      </p:pic>
      <p:sp>
        <p:nvSpPr>
          <p:cNvPr id="4" name="Freeform 18"/>
          <p:cNvSpPr/>
          <p:nvPr/>
        </p:nvSpPr>
        <p:spPr>
          <a:xfrm>
            <a:off x="8525112" y="4245212"/>
            <a:ext cx="3781187" cy="4060587"/>
          </a:xfrm>
          <a:custGeom>
            <a:avLst/>
            <a:gdLst>
              <a:gd name="connsiteX0" fmla="*/ 19153 w 3781187"/>
              <a:gd name="connsiteY0" fmla="*/ 16741 h 4060587"/>
              <a:gd name="connsiteX1" fmla="*/ 3789609 w 3781187"/>
              <a:gd name="connsiteY1" fmla="*/ 16741 h 4060587"/>
              <a:gd name="connsiteX2" fmla="*/ 3789609 w 3781187"/>
              <a:gd name="connsiteY2" fmla="*/ 4065802 h 4060587"/>
              <a:gd name="connsiteX3" fmla="*/ 19153 w 3781187"/>
              <a:gd name="connsiteY3" fmla="*/ 4065802 h 4060587"/>
              <a:gd name="connsiteX4" fmla="*/ 19153 w 3781187"/>
              <a:gd name="connsiteY4" fmla="*/ 16741 h 40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1187" h="4060587">
                <a:moveTo>
                  <a:pt x="19153" y="16741"/>
                </a:moveTo>
                <a:lnTo>
                  <a:pt x="3789609" y="16741"/>
                </a:lnTo>
                <a:lnTo>
                  <a:pt x="3789609" y="4065802"/>
                </a:lnTo>
                <a:lnTo>
                  <a:pt x="19153" y="4065802"/>
                </a:lnTo>
                <a:lnTo>
                  <a:pt x="19153" y="16741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8573">
            <a:solidFill>
              <a:srgbClr val="B2B2B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889000" y="622300"/>
            <a:ext cx="9111605" cy="32747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Why</a:t>
            </a:r>
            <a:r>
              <a:rPr lang="en-US" altLang="zh-CN" sz="4800" spc="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5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Tracing?</a:t>
            </a:r>
            <a:endParaRPr lang="en-US" altLang="zh-CN" sz="4800" spc="6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85"/>
              </a:lnSpc>
            </a:pPr>
            <a:endParaRPr lang="en-US" dirty="0" smtClean="0"/>
          </a:p>
          <a:p>
            <a:pPr marL="558800" indent="-444500" hangingPunct="0">
              <a:lnSpc>
                <a:spcPct val="104000"/>
              </a:lnSpc>
            </a:pPr>
            <a:r>
              <a:rPr lang="en-US" altLang="zh-CN" sz="45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•</a:t>
            </a:r>
            <a:r>
              <a:rPr lang="en-US" altLang="zh-CN" sz="4500" spc="32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1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Rasterization</a:t>
            </a:r>
            <a:r>
              <a:rPr lang="en-US" altLang="zh-CN" sz="3100" spc="2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1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couldn’t</a:t>
            </a:r>
            <a:r>
              <a:rPr lang="en-US" altLang="zh-CN" sz="3100" spc="2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1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handle</a:t>
            </a:r>
            <a:r>
              <a:rPr lang="en-US" altLang="zh-CN" sz="3100" spc="2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100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global</a:t>
            </a:r>
            <a:r>
              <a:rPr lang="en-US" altLang="zh-CN" sz="3100" spc="220" dirty="0">
                <a:solidFill>
                  <a:srgbClr val="EC210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1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</a:t>
            </a:r>
            <a:r>
              <a:rPr lang="en-US" altLang="zh-CN" sz="31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ff</a:t>
            </a:r>
            <a:r>
              <a:rPr lang="en-US" altLang="zh-CN" sz="31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ects</a:t>
            </a:r>
            <a:r>
              <a:rPr lang="en-US" altLang="zh-CN" sz="3100" spc="2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1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well</a:t>
            </a:r>
            <a:r>
              <a:rPr lang="en-US" altLang="zh-CN" sz="31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9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-</a:t>
            </a:r>
            <a:r>
              <a:rPr lang="en-US" altLang="zh-CN" sz="3950" spc="18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(Soft)</a:t>
            </a:r>
            <a:r>
              <a:rPr lang="en-US" altLang="zh-CN" sz="2700" spc="12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shadows</a:t>
            </a:r>
            <a:endParaRPr lang="en-US" altLang="zh-CN" sz="27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558800">
              <a:lnSpc>
                <a:spcPct val="100000"/>
              </a:lnSpc>
              <a:spcBef>
                <a:spcPts val="285"/>
              </a:spcBef>
            </a:pPr>
            <a:r>
              <a:rPr lang="en-US" altLang="zh-CN" sz="39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-</a:t>
            </a:r>
            <a:r>
              <a:rPr lang="en-US" altLang="zh-CN" sz="3950" spc="-6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And</a:t>
            </a:r>
            <a:r>
              <a:rPr lang="en-US" altLang="zh-CN" sz="27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especially</a:t>
            </a:r>
            <a:r>
              <a:rPr lang="en-US" altLang="zh-CN" sz="27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when</a:t>
            </a:r>
            <a:r>
              <a:rPr lang="en-US" altLang="zh-CN" sz="27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the</a:t>
            </a:r>
            <a:r>
              <a:rPr lang="en-US" altLang="zh-CN" sz="27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light</a:t>
            </a:r>
            <a:r>
              <a:rPr lang="en-US" altLang="zh-CN" sz="27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bounces</a:t>
            </a:r>
            <a:r>
              <a:rPr lang="en-US" altLang="zh-CN" sz="27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more</a:t>
            </a:r>
            <a:r>
              <a:rPr lang="en-US" altLang="zh-CN" sz="2700" spc="-50" dirty="0">
                <a:solidFill>
                  <a:srgbClr val="EC210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than</a:t>
            </a:r>
            <a:r>
              <a:rPr lang="en-US" altLang="zh-CN" sz="2700" spc="-50" dirty="0">
                <a:solidFill>
                  <a:srgbClr val="EC210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once</a:t>
            </a:r>
            <a:endParaRPr lang="en-US" altLang="zh-CN" sz="2700" dirty="0">
              <a:solidFill>
                <a:srgbClr val="EC210A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023751" y="8396130"/>
            <a:ext cx="115798" cy="312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50" spc="-15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</a:rPr>
              <a:t>t</a:t>
            </a:r>
            <a:endParaRPr lang="en-US" altLang="zh-CN" sz="2050" spc="-15" dirty="0">
              <a:solidFill>
                <a:srgbClr val="000000"/>
              </a:solidFill>
              <a:latin typeface="Trebuchet MS" panose="020B0603020202020204"/>
              <a:ea typeface="Trebuchet MS" panose="020B06030202020202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621178" y="8396130"/>
            <a:ext cx="318100" cy="312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50" spc="-3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</a:rPr>
              <a:t>lar</a:t>
            </a:r>
            <a:endParaRPr lang="en-US" altLang="zh-CN" sz="2050" spc="-3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372100" y="8258588"/>
            <a:ext cx="2239747" cy="6781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1910">
              <a:lnSpc>
                <a:spcPct val="100000"/>
              </a:lnSpc>
            </a:pPr>
            <a:r>
              <a:rPr lang="en-US" altLang="zh-CN" sz="2050" spc="15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</a:rPr>
              <a:t>Ambient</a:t>
            </a:r>
            <a:r>
              <a:rPr lang="en-US" altLang="zh-CN" sz="2050" spc="-80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altLang="zh-CN" sz="2050" spc="1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</a:rPr>
              <a:t>Occlusion</a:t>
            </a:r>
            <a:endParaRPr lang="en-US" altLang="zh-CN" sz="2050" spc="1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</a:endParaRPr>
          </a:p>
          <a:p>
            <a:pPr marL="0">
              <a:lnSpc>
                <a:spcPct val="100000"/>
              </a:lnSpc>
            </a:pPr>
            <a:r>
              <a:rPr lang="en-US" altLang="zh-CN" sz="2400" spc="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Glossy</a:t>
            </a:r>
            <a:r>
              <a:rPr lang="en-US" altLang="zh-CN" sz="2400" spc="1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spc="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reflect</a:t>
            </a:r>
            <a:endParaRPr lang="en-US" altLang="zh-CN" sz="2400" spc="5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118600" y="8258588"/>
            <a:ext cx="2649511" cy="6781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69545">
              <a:lnSpc>
                <a:spcPct val="100000"/>
              </a:lnSpc>
            </a:pPr>
            <a:r>
              <a:rPr lang="en-US" altLang="zh-CN" sz="2050" spc="5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</a:rPr>
              <a:t>Global</a:t>
            </a:r>
            <a:r>
              <a:rPr lang="en-US" altLang="zh-CN" sz="2050" spc="100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altLang="zh-CN" sz="2050" spc="1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</a:rPr>
              <a:t>Illumination</a:t>
            </a:r>
            <a:endParaRPr lang="en-US" altLang="zh-CN" sz="2050" spc="1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</a:endParaRPr>
          </a:p>
          <a:p>
            <a:pPr marL="0">
              <a:lnSpc>
                <a:spcPct val="100000"/>
              </a:lnSpc>
            </a:pPr>
            <a:r>
              <a:rPr lang="en-US" altLang="zh-CN" sz="2400" spc="34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Indirect</a:t>
            </a:r>
            <a:r>
              <a:rPr lang="en-US" altLang="zh-CN" sz="2400" spc="2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spc="4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ilumination</a:t>
            </a:r>
            <a:endParaRPr lang="en-US" altLang="zh-CN" sz="2400" spc="4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41300" y="9327337"/>
            <a:ext cx="1267069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61976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4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TextBox 632"/>
          <p:cNvSpPr txBox="1"/>
          <p:nvPr/>
        </p:nvSpPr>
        <p:spPr>
          <a:xfrm>
            <a:off x="673100" y="571500"/>
            <a:ext cx="11130276" cy="79372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Intersection</a:t>
            </a:r>
            <a:r>
              <a:rPr lang="en-US" altLang="zh-CN" sz="4800" spc="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with</a:t>
            </a:r>
            <a:r>
              <a:rPr lang="en-US" altLang="zh-CN" sz="48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Axis-Aligned</a:t>
            </a:r>
            <a:r>
              <a:rPr lang="en-US" altLang="zh-CN" sz="4800" spc="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Box</a:t>
            </a:r>
            <a:endParaRPr lang="en-US" altLang="zh-CN" sz="4800" spc="15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40"/>
              </a:lnSpc>
            </a:pPr>
            <a:endParaRPr lang="en-US" dirty="0" smtClean="0"/>
          </a:p>
          <a:p>
            <a:pPr marL="0" indent="330200">
              <a:lnSpc>
                <a:spcPct val="100000"/>
              </a:lnSpc>
            </a:pPr>
            <a:r>
              <a:rPr lang="en-US" altLang="zh-CN" sz="46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•</a:t>
            </a:r>
            <a:r>
              <a:rPr lang="en-US" altLang="zh-CN" sz="46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Recall: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box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(3D)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=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three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pairs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of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infinitely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large</a:t>
            </a:r>
            <a:r>
              <a:rPr lang="en-US" altLang="zh-CN" sz="3200" spc="25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slabs</a:t>
            </a:r>
            <a:endParaRPr lang="en-US" altLang="zh-CN" sz="3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15"/>
              </a:lnSpc>
            </a:pPr>
            <a:endParaRPr lang="en-US" dirty="0" smtClean="0"/>
          </a:p>
          <a:p>
            <a:pPr marL="0" indent="330200">
              <a:lnSpc>
                <a:spcPct val="100000"/>
              </a:lnSpc>
            </a:pPr>
            <a:r>
              <a:rPr lang="en-US" altLang="zh-CN" sz="46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•</a:t>
            </a:r>
            <a:r>
              <a:rPr lang="en-US" altLang="zh-CN" sz="4650" spc="29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Key</a:t>
            </a:r>
            <a:r>
              <a:rPr lang="en-US" altLang="zh-CN" sz="3200" spc="20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ideas</a:t>
            </a:r>
            <a:endParaRPr lang="en-US" altLang="zh-CN" sz="3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774700" hangingPunct="0">
              <a:lnSpc>
                <a:spcPct val="107000"/>
              </a:lnSpc>
            </a:pPr>
            <a:r>
              <a:rPr lang="en-US" altLang="zh-CN" sz="40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-</a:t>
            </a:r>
            <a:r>
              <a:rPr lang="en-US" altLang="zh-CN" sz="4050" spc="-1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The</a:t>
            </a:r>
            <a:r>
              <a:rPr lang="en-US" altLang="zh-CN" sz="2800" spc="-11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ray</a:t>
            </a:r>
            <a:r>
              <a:rPr lang="en-US" altLang="zh-CN" sz="2800" spc="-10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enters</a:t>
            </a:r>
            <a:r>
              <a:rPr lang="en-US" altLang="zh-CN" sz="2800" spc="-10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the</a:t>
            </a:r>
            <a:r>
              <a:rPr lang="en-US" altLang="zh-CN" sz="2800" spc="-10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box</a:t>
            </a:r>
            <a:r>
              <a:rPr lang="en-US" altLang="zh-CN" sz="2800" spc="-11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b="1" dirty="0">
                <a:solidFill>
                  <a:srgbClr val="0075B9"/>
                </a:solidFill>
                <a:latin typeface="Arial" panose="020B0604020202020204"/>
                <a:ea typeface="Arial" panose="020B0604020202020204"/>
              </a:rPr>
              <a:t>only</a:t>
            </a:r>
            <a:r>
              <a:rPr lang="en-US" altLang="zh-CN" sz="2800" b="1" spc="-104" dirty="0">
                <a:solidFill>
                  <a:srgbClr val="0075B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b="1" dirty="0">
                <a:solidFill>
                  <a:srgbClr val="0075B9"/>
                </a:solidFill>
                <a:latin typeface="Arial" panose="020B0604020202020204"/>
                <a:ea typeface="Arial" panose="020B0604020202020204"/>
              </a:rPr>
              <a:t>when</a:t>
            </a:r>
            <a:r>
              <a:rPr lang="en-US" altLang="zh-CN" sz="2800" b="1" spc="-104" dirty="0">
                <a:solidFill>
                  <a:srgbClr val="0075B9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it</a:t>
            </a:r>
            <a:r>
              <a:rPr lang="en-US" altLang="zh-CN" sz="2800" spc="-10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enters</a:t>
            </a:r>
            <a:r>
              <a:rPr lang="en-US" altLang="zh-CN" sz="2800" spc="-11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all</a:t>
            </a:r>
            <a:r>
              <a:rPr lang="en-US" altLang="zh-CN" sz="2800" spc="-10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pairs</a:t>
            </a:r>
            <a:r>
              <a:rPr lang="en-US" altLang="zh-CN" sz="2800" spc="-10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of</a:t>
            </a:r>
            <a:r>
              <a:rPr lang="en-US" altLang="zh-CN" sz="2800" spc="-10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slabs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br>
              <a:rPr lang="en-US" altLang="zh-CN" sz="28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</a:br>
            <a:r>
              <a:rPr lang="en-US" altLang="zh-CN" sz="40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-</a:t>
            </a:r>
            <a:r>
              <a:rPr lang="en-US" altLang="zh-CN" sz="4050" spc="-11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The</a:t>
            </a:r>
            <a:r>
              <a:rPr lang="en-US" altLang="zh-CN" sz="2800" spc="-8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ray</a:t>
            </a:r>
            <a:r>
              <a:rPr lang="en-US" altLang="zh-CN" sz="2800" spc="-8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exits</a:t>
            </a:r>
            <a:r>
              <a:rPr lang="en-US" altLang="zh-CN" sz="2800" spc="-8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the</a:t>
            </a:r>
            <a:r>
              <a:rPr lang="en-US" altLang="zh-CN" sz="2800" spc="-7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box</a:t>
            </a:r>
            <a:r>
              <a:rPr lang="en-US" altLang="zh-CN" sz="2800" spc="-8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b="1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as</a:t>
            </a:r>
            <a:r>
              <a:rPr lang="en-US" altLang="zh-CN" sz="2800" b="1" spc="-80" dirty="0">
                <a:solidFill>
                  <a:srgbClr val="EC210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b="1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long</a:t>
            </a:r>
            <a:r>
              <a:rPr lang="en-US" altLang="zh-CN" sz="2800" b="1" spc="-75" dirty="0">
                <a:solidFill>
                  <a:srgbClr val="EC210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b="1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as</a:t>
            </a:r>
            <a:r>
              <a:rPr lang="en-US" altLang="zh-CN" sz="2800" b="1" spc="-80" dirty="0">
                <a:solidFill>
                  <a:srgbClr val="EC210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it</a:t>
            </a:r>
            <a:r>
              <a:rPr lang="en-US" altLang="zh-CN" sz="2800" spc="-8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exits</a:t>
            </a:r>
            <a:r>
              <a:rPr lang="en-US" altLang="zh-CN" sz="2800" spc="-8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any</a:t>
            </a:r>
            <a:r>
              <a:rPr lang="en-US" altLang="zh-CN" sz="2800" spc="-7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pair</a:t>
            </a:r>
            <a:r>
              <a:rPr lang="en-US" altLang="zh-CN" sz="2800" spc="-8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of</a:t>
            </a:r>
            <a:r>
              <a:rPr lang="en-US" altLang="zh-CN" sz="2800" spc="-8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slabs</a:t>
            </a:r>
            <a:endParaRPr lang="en-US" altLang="zh-CN" sz="28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50"/>
              </a:lnSpc>
            </a:pPr>
            <a:endParaRPr lang="en-US" dirty="0" smtClean="0"/>
          </a:p>
          <a:p>
            <a:pPr marL="0" indent="330200">
              <a:lnSpc>
                <a:spcPct val="100000"/>
              </a:lnSpc>
            </a:pPr>
            <a:r>
              <a:rPr lang="en-US" altLang="zh-CN" sz="46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•</a:t>
            </a:r>
            <a:r>
              <a:rPr lang="en-US" altLang="zh-CN" sz="4650" spc="8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For</a:t>
            </a:r>
            <a:r>
              <a:rPr lang="en-US" altLang="zh-CN" sz="3200" spc="6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each</a:t>
            </a:r>
            <a:r>
              <a:rPr lang="en-US" altLang="zh-CN" sz="3200" spc="5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pair,</a:t>
            </a:r>
            <a:r>
              <a:rPr lang="en-US" altLang="zh-CN" sz="3200" spc="5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calculate</a:t>
            </a:r>
            <a:r>
              <a:rPr lang="en-US" altLang="zh-CN" sz="3200" spc="6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the</a:t>
            </a:r>
            <a:r>
              <a:rPr lang="en-US" altLang="zh-CN" sz="3200" spc="5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</a:t>
            </a:r>
            <a:r>
              <a:rPr lang="en-US" altLang="zh-CN" sz="21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min</a:t>
            </a:r>
            <a:r>
              <a:rPr lang="en-US" altLang="zh-CN" sz="2150" spc="4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and</a:t>
            </a:r>
            <a:r>
              <a:rPr lang="en-US" altLang="zh-CN" sz="3200" spc="5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</a:t>
            </a:r>
            <a:r>
              <a:rPr lang="en-US" altLang="zh-CN" sz="21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max</a:t>
            </a:r>
            <a:r>
              <a:rPr lang="en-US" altLang="zh-CN" sz="2150" spc="4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(negative</a:t>
            </a:r>
            <a:r>
              <a:rPr lang="en-US" altLang="zh-CN" sz="3200" spc="6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is</a:t>
            </a:r>
            <a:r>
              <a:rPr lang="en-US" altLang="zh-CN" sz="3200" spc="5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fine)</a:t>
            </a:r>
            <a:endParaRPr lang="en-US" altLang="zh-CN" sz="3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20"/>
              </a:lnSpc>
            </a:pPr>
            <a:endParaRPr lang="en-US" dirty="0" smtClean="0"/>
          </a:p>
          <a:p>
            <a:pPr marL="0" indent="330200">
              <a:lnSpc>
                <a:spcPct val="100000"/>
              </a:lnSpc>
            </a:pPr>
            <a:r>
              <a:rPr lang="en-US" altLang="zh-CN" sz="46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•</a:t>
            </a:r>
            <a:r>
              <a:rPr lang="en-US" altLang="zh-CN" sz="4650" spc="19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For</a:t>
            </a:r>
            <a:r>
              <a:rPr lang="en-US" altLang="zh-CN" sz="3200" spc="13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the</a:t>
            </a:r>
            <a:r>
              <a:rPr lang="en-US" altLang="zh-CN" sz="3200" spc="12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3D</a:t>
            </a:r>
            <a:r>
              <a:rPr lang="en-US" altLang="zh-CN" sz="3200" spc="13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box,</a:t>
            </a:r>
            <a:r>
              <a:rPr lang="en-US" altLang="zh-CN" sz="3200" spc="13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</a:t>
            </a:r>
            <a:r>
              <a:rPr lang="en-US" altLang="zh-CN" sz="21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enter</a:t>
            </a:r>
            <a:r>
              <a:rPr lang="en-US" altLang="zh-CN" sz="2150" spc="8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=</a:t>
            </a:r>
            <a:r>
              <a:rPr lang="en-US" altLang="zh-CN" sz="3200" spc="13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b="1" dirty="0">
                <a:solidFill>
                  <a:srgbClr val="0075B9"/>
                </a:solidFill>
                <a:latin typeface="Arial" panose="020B0604020202020204"/>
                <a:ea typeface="Arial" panose="020B0604020202020204"/>
              </a:rPr>
              <a:t>max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{t</a:t>
            </a:r>
            <a:r>
              <a:rPr lang="en-US" altLang="zh-CN" sz="21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min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},</a:t>
            </a:r>
            <a:r>
              <a:rPr lang="en-US" altLang="zh-CN" sz="3200" spc="13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</a:t>
            </a:r>
            <a:r>
              <a:rPr lang="en-US" altLang="zh-CN" sz="21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exit</a:t>
            </a:r>
            <a:r>
              <a:rPr lang="en-US" altLang="zh-CN" sz="2150" spc="8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=</a:t>
            </a:r>
            <a:r>
              <a:rPr lang="en-US" altLang="zh-CN" sz="3200" spc="13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b="1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min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{t</a:t>
            </a:r>
            <a:r>
              <a:rPr lang="en-US" altLang="zh-CN" sz="21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max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}</a:t>
            </a:r>
            <a:endParaRPr lang="en-US" altLang="zh-CN" sz="3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 marL="0" indent="330200">
              <a:lnSpc>
                <a:spcPct val="100000"/>
              </a:lnSpc>
            </a:pPr>
            <a:r>
              <a:rPr lang="en-US" altLang="zh-CN" sz="46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•</a:t>
            </a:r>
            <a:r>
              <a:rPr lang="en-US" altLang="zh-CN" sz="4650" spc="13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If</a:t>
            </a:r>
            <a:r>
              <a:rPr lang="en-US" altLang="zh-CN" sz="3200" spc="9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</a:t>
            </a:r>
            <a:r>
              <a:rPr lang="en-US" altLang="zh-CN" sz="21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enter</a:t>
            </a:r>
            <a:r>
              <a:rPr lang="en-US" altLang="zh-CN" sz="2150" spc="6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&lt;</a:t>
            </a:r>
            <a:r>
              <a:rPr lang="en-US" altLang="zh-CN" sz="3200" spc="9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</a:t>
            </a:r>
            <a:r>
              <a:rPr lang="en-US" altLang="zh-CN" sz="21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exit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,</a:t>
            </a:r>
            <a:r>
              <a:rPr lang="en-US" altLang="zh-CN" sz="3200" spc="9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we</a:t>
            </a:r>
            <a:r>
              <a:rPr lang="en-US" altLang="zh-CN" sz="3200" spc="1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know</a:t>
            </a:r>
            <a:r>
              <a:rPr lang="en-US" altLang="zh-CN" sz="3200" spc="9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the</a:t>
            </a:r>
            <a:r>
              <a:rPr lang="en-US" altLang="zh-CN" sz="3200" spc="9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ray</a:t>
            </a:r>
            <a:r>
              <a:rPr lang="en-US" altLang="zh-CN" sz="3200" spc="9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b="1" dirty="0">
                <a:solidFill>
                  <a:srgbClr val="FE9200"/>
                </a:solidFill>
                <a:latin typeface="Arial" panose="020B0604020202020204"/>
                <a:ea typeface="Arial" panose="020B0604020202020204"/>
              </a:rPr>
              <a:t>stays</a:t>
            </a:r>
            <a:r>
              <a:rPr lang="en-US" altLang="zh-CN" sz="3200" b="1" spc="100" dirty="0">
                <a:solidFill>
                  <a:srgbClr val="FE92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b="1" dirty="0">
                <a:solidFill>
                  <a:srgbClr val="FE9200"/>
                </a:solidFill>
                <a:latin typeface="Arial" panose="020B0604020202020204"/>
                <a:ea typeface="Arial" panose="020B0604020202020204"/>
              </a:rPr>
              <a:t>a</a:t>
            </a:r>
            <a:r>
              <a:rPr lang="en-US" altLang="zh-CN" sz="3200" b="1" spc="94" dirty="0">
                <a:solidFill>
                  <a:srgbClr val="FE92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b="1" dirty="0">
                <a:solidFill>
                  <a:srgbClr val="FE9200"/>
                </a:solidFill>
                <a:latin typeface="Arial" panose="020B0604020202020204"/>
                <a:ea typeface="Arial" panose="020B0604020202020204"/>
              </a:rPr>
              <a:t>while</a:t>
            </a:r>
            <a:r>
              <a:rPr lang="en-US" altLang="zh-CN" sz="3200" b="1" spc="94" dirty="0">
                <a:solidFill>
                  <a:srgbClr val="FE92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in</a:t>
            </a:r>
            <a:r>
              <a:rPr lang="en-US" altLang="zh-CN" sz="3200" spc="1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the</a:t>
            </a:r>
            <a:r>
              <a:rPr lang="en-US" altLang="zh-CN" sz="3200" spc="9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box</a:t>
            </a:r>
            <a:endParaRPr lang="en-US" altLang="zh-CN" sz="3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774700">
              <a:lnSpc>
                <a:spcPct val="10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(so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they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must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intersect!)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(not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done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yet,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see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the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next</a:t>
            </a:r>
            <a:r>
              <a:rPr lang="en-US" altLang="zh-CN" sz="3200" spc="-4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slide)</a:t>
            </a:r>
            <a:endParaRPr lang="en-US" altLang="zh-CN" sz="3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633" name="TextBox 633"/>
          <p:cNvSpPr txBox="1"/>
          <p:nvPr/>
        </p:nvSpPr>
        <p:spPr>
          <a:xfrm>
            <a:off x="241300" y="9327337"/>
            <a:ext cx="1267069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61468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38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TextBox 634"/>
          <p:cNvSpPr txBox="1"/>
          <p:nvPr/>
        </p:nvSpPr>
        <p:spPr>
          <a:xfrm>
            <a:off x="673100" y="723900"/>
            <a:ext cx="10469146" cy="76960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Intersection</a:t>
            </a:r>
            <a:r>
              <a:rPr lang="en-US" altLang="zh-CN" sz="4800" spc="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with</a:t>
            </a:r>
            <a:r>
              <a:rPr lang="en-US" altLang="zh-CN" sz="48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Axis-Aligned</a:t>
            </a:r>
            <a:r>
              <a:rPr lang="en-US" altLang="zh-CN" sz="4800" spc="6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1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Box</a:t>
            </a:r>
            <a:endParaRPr lang="en-US" altLang="zh-CN" sz="4800" spc="154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40"/>
              </a:lnSpc>
            </a:pPr>
            <a:endParaRPr lang="en-US" dirty="0" smtClean="0"/>
          </a:p>
          <a:p>
            <a:pPr marL="0" indent="330200">
              <a:lnSpc>
                <a:spcPct val="100000"/>
              </a:lnSpc>
            </a:pPr>
            <a:r>
              <a:rPr lang="en-US" altLang="zh-CN" sz="46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•</a:t>
            </a:r>
            <a:r>
              <a:rPr lang="en-US" altLang="zh-CN" sz="4650" spc="6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However,</a:t>
            </a:r>
            <a:r>
              <a:rPr lang="en-US" altLang="zh-CN" sz="3200" spc="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ray</a:t>
            </a:r>
            <a:r>
              <a:rPr lang="en-US" altLang="zh-CN" sz="3200" spc="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is</a:t>
            </a:r>
            <a:r>
              <a:rPr lang="en-US" altLang="zh-CN" sz="3200" spc="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not</a:t>
            </a:r>
            <a:r>
              <a:rPr lang="en-US" altLang="zh-CN" sz="3200" spc="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</a:t>
            </a:r>
            <a:r>
              <a:rPr lang="en-US" altLang="zh-CN" sz="3200" spc="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line</a:t>
            </a:r>
            <a:endParaRPr lang="en-US" altLang="zh-CN" sz="3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774700">
              <a:lnSpc>
                <a:spcPct val="100000"/>
              </a:lnSpc>
              <a:spcBef>
                <a:spcPts val="160"/>
              </a:spcBef>
            </a:pPr>
            <a:r>
              <a:rPr lang="en-US" altLang="zh-CN" sz="40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-</a:t>
            </a:r>
            <a:r>
              <a:rPr lang="en-US" altLang="zh-CN" sz="4050" spc="-17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Should</a:t>
            </a:r>
            <a:r>
              <a:rPr lang="en-US" altLang="zh-CN" sz="2800" spc="-12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check</a:t>
            </a:r>
            <a:r>
              <a:rPr lang="en-US" altLang="zh-CN" sz="2800" spc="-1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whether</a:t>
            </a:r>
            <a:r>
              <a:rPr lang="en-US" altLang="zh-CN" sz="2800" spc="-1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</a:t>
            </a:r>
            <a:r>
              <a:rPr lang="en-US" altLang="zh-CN" sz="2800" spc="-1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is</a:t>
            </a:r>
            <a:r>
              <a:rPr lang="en-US" altLang="zh-CN" sz="2800" spc="-1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negative</a:t>
            </a:r>
            <a:r>
              <a:rPr lang="en-US" altLang="zh-CN" sz="2800" spc="-1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for</a:t>
            </a:r>
            <a:r>
              <a:rPr lang="en-US" altLang="zh-CN" sz="2800" spc="-1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physical</a:t>
            </a:r>
            <a:r>
              <a:rPr lang="en-US" altLang="zh-CN" sz="2800" spc="-12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correctness!</a:t>
            </a:r>
            <a:endParaRPr lang="en-US" altLang="zh-CN" sz="28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95"/>
              </a:lnSpc>
            </a:pPr>
            <a:endParaRPr lang="en-US" dirty="0" smtClean="0"/>
          </a:p>
          <a:p>
            <a:pPr marL="0" indent="330200">
              <a:lnSpc>
                <a:spcPct val="100000"/>
              </a:lnSpc>
            </a:pPr>
            <a:r>
              <a:rPr lang="en-US" altLang="zh-CN" sz="46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•</a:t>
            </a:r>
            <a:r>
              <a:rPr lang="en-US" altLang="zh-CN" sz="4650" spc="32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What</a:t>
            </a:r>
            <a:r>
              <a:rPr lang="en-US" altLang="zh-CN" sz="3200" spc="2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if</a:t>
            </a:r>
            <a:r>
              <a:rPr lang="en-US" altLang="zh-CN" sz="3200" spc="22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</a:t>
            </a:r>
            <a:r>
              <a:rPr lang="en-US" altLang="zh-CN" sz="21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exit</a:t>
            </a:r>
            <a:r>
              <a:rPr lang="en-US" altLang="zh-CN" sz="2150" spc="1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&lt;</a:t>
            </a:r>
            <a:r>
              <a:rPr lang="en-US" altLang="zh-CN" sz="3200" spc="2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0?</a:t>
            </a:r>
            <a:endParaRPr lang="en-US" altLang="zh-CN" sz="3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774700">
              <a:lnSpc>
                <a:spcPct val="100000"/>
              </a:lnSpc>
              <a:spcBef>
                <a:spcPts val="160"/>
              </a:spcBef>
            </a:pPr>
            <a:r>
              <a:rPr lang="en-US" altLang="zh-CN" sz="40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-</a:t>
            </a:r>
            <a:r>
              <a:rPr lang="en-US" altLang="zh-CN" sz="4050" spc="-6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The</a:t>
            </a:r>
            <a:r>
              <a:rPr lang="en-US" altLang="zh-CN" sz="28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box</a:t>
            </a:r>
            <a:r>
              <a:rPr lang="en-US" altLang="zh-CN" sz="28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is</a:t>
            </a:r>
            <a:r>
              <a:rPr lang="en-US" altLang="zh-CN" sz="28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“behind”</a:t>
            </a:r>
            <a:r>
              <a:rPr lang="en-US" altLang="zh-CN" sz="28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the</a:t>
            </a:r>
            <a:r>
              <a:rPr lang="en-US" altLang="zh-CN" sz="28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ray</a:t>
            </a:r>
            <a:r>
              <a:rPr lang="en-US" altLang="zh-CN" sz="28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—</a:t>
            </a:r>
            <a:r>
              <a:rPr lang="en-US" altLang="zh-CN" sz="28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no</a:t>
            </a:r>
            <a:r>
              <a:rPr lang="en-US" altLang="zh-CN" sz="2800" spc="-5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intersection!</a:t>
            </a:r>
            <a:endParaRPr lang="en-US" altLang="zh-CN" sz="28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95"/>
              </a:lnSpc>
            </a:pPr>
            <a:endParaRPr lang="en-US" dirty="0" smtClean="0"/>
          </a:p>
          <a:p>
            <a:pPr marL="0" indent="330200">
              <a:lnSpc>
                <a:spcPct val="100000"/>
              </a:lnSpc>
            </a:pPr>
            <a:r>
              <a:rPr lang="en-US" altLang="zh-CN" sz="46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•</a:t>
            </a:r>
            <a:r>
              <a:rPr lang="en-US" altLang="zh-CN" sz="4650" spc="27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What</a:t>
            </a:r>
            <a:r>
              <a:rPr lang="en-US" altLang="zh-CN" sz="3200" spc="18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if</a:t>
            </a:r>
            <a:r>
              <a:rPr lang="en-US" altLang="zh-CN" sz="3200" spc="18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</a:t>
            </a:r>
            <a:r>
              <a:rPr lang="en-US" altLang="zh-CN" sz="21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exit</a:t>
            </a:r>
            <a:r>
              <a:rPr lang="en-US" altLang="zh-CN" sz="2150" spc="1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&gt;=</a:t>
            </a:r>
            <a:r>
              <a:rPr lang="en-US" altLang="zh-CN" sz="3200" spc="18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0</a:t>
            </a:r>
            <a:r>
              <a:rPr lang="en-US" altLang="zh-CN" sz="3200" spc="18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and</a:t>
            </a:r>
            <a:r>
              <a:rPr lang="en-US" altLang="zh-CN" sz="3200" spc="18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</a:t>
            </a:r>
            <a:r>
              <a:rPr lang="en-US" altLang="zh-CN" sz="21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enter</a:t>
            </a:r>
            <a:r>
              <a:rPr lang="en-US" altLang="zh-CN" sz="2150" spc="12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&lt;</a:t>
            </a:r>
            <a:r>
              <a:rPr lang="en-US" altLang="zh-CN" sz="3200" spc="18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0?</a:t>
            </a:r>
            <a:endParaRPr lang="en-US" altLang="zh-CN" sz="3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774700">
              <a:lnSpc>
                <a:spcPct val="100000"/>
              </a:lnSpc>
              <a:spcBef>
                <a:spcPts val="160"/>
              </a:spcBef>
            </a:pPr>
            <a:r>
              <a:rPr lang="en-US" altLang="zh-CN" sz="40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-</a:t>
            </a:r>
            <a:r>
              <a:rPr lang="en-US" altLang="zh-CN" sz="4050" spc="-2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The</a:t>
            </a:r>
            <a:r>
              <a:rPr lang="en-US" altLang="zh-CN" sz="2800" spc="-16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ray’s</a:t>
            </a:r>
            <a:r>
              <a:rPr lang="en-US" altLang="zh-CN" sz="2800" spc="-15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origin</a:t>
            </a:r>
            <a:r>
              <a:rPr lang="en-US" altLang="zh-CN" sz="2800" spc="-16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is</a:t>
            </a:r>
            <a:r>
              <a:rPr lang="en-US" altLang="zh-CN" sz="2800" spc="-15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inside</a:t>
            </a:r>
            <a:r>
              <a:rPr lang="en-US" altLang="zh-CN" sz="2800" spc="-16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the</a:t>
            </a:r>
            <a:r>
              <a:rPr lang="en-US" altLang="zh-CN" sz="2800" spc="-15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box</a:t>
            </a:r>
            <a:r>
              <a:rPr lang="en-US" altLang="zh-CN" sz="2800" spc="-16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—</a:t>
            </a:r>
            <a:r>
              <a:rPr lang="en-US" altLang="zh-CN" sz="2800" spc="-15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have</a:t>
            </a:r>
            <a:r>
              <a:rPr lang="en-US" altLang="zh-CN" sz="2800" spc="-16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intersection!</a:t>
            </a:r>
            <a:endParaRPr lang="en-US" altLang="zh-CN" sz="28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30"/>
              </a:lnSpc>
            </a:pPr>
            <a:endParaRPr lang="en-US" dirty="0" smtClean="0"/>
          </a:p>
          <a:p>
            <a:pPr marL="774700" indent="-444500" hangingPunct="0">
              <a:lnSpc>
                <a:spcPct val="103000"/>
              </a:lnSpc>
            </a:pPr>
            <a:r>
              <a:rPr lang="en-US" altLang="zh-CN" sz="46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•</a:t>
            </a:r>
            <a:r>
              <a:rPr lang="en-US" altLang="zh-CN" sz="4650" spc="11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In</a:t>
            </a:r>
            <a:r>
              <a:rPr lang="en-US" altLang="zh-CN" sz="3200" spc="7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summary,</a:t>
            </a:r>
            <a:r>
              <a:rPr lang="en-US" altLang="zh-CN" sz="3200" spc="8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ray</a:t>
            </a:r>
            <a:r>
              <a:rPr lang="en-US" altLang="zh-CN" sz="3200" spc="8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and</a:t>
            </a:r>
            <a:r>
              <a:rPr lang="en-US" altLang="zh-CN" sz="3200" spc="8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AABB</a:t>
            </a:r>
            <a:r>
              <a:rPr lang="en-US" altLang="zh-CN" sz="3200" spc="8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intersect</a:t>
            </a:r>
            <a:r>
              <a:rPr lang="en-US" altLang="zh-CN" sz="3200" spc="8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ff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br>
              <a:rPr lang="en-US" altLang="zh-CN" sz="32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</a:br>
            <a:r>
              <a:rPr lang="en-US" altLang="zh-CN" sz="40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-</a:t>
            </a:r>
            <a:r>
              <a:rPr lang="en-US" altLang="zh-CN" sz="4050" spc="25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</a:t>
            </a:r>
            <a:r>
              <a:rPr lang="en-US" altLang="zh-CN" sz="18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enter</a:t>
            </a:r>
            <a:r>
              <a:rPr lang="en-US" altLang="zh-CN" sz="1850" spc="12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&lt;</a:t>
            </a:r>
            <a:r>
              <a:rPr lang="en-US" altLang="zh-CN" sz="2800" spc="17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</a:t>
            </a:r>
            <a:r>
              <a:rPr lang="en-US" altLang="zh-CN" sz="18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exit</a:t>
            </a:r>
            <a:r>
              <a:rPr lang="en-US" altLang="zh-CN" sz="1850" spc="11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&amp;&amp;</a:t>
            </a:r>
            <a:r>
              <a:rPr lang="en-US" altLang="zh-CN" sz="2800" spc="17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</a:t>
            </a:r>
            <a:r>
              <a:rPr lang="en-US" altLang="zh-CN" sz="18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exit</a:t>
            </a:r>
            <a:r>
              <a:rPr lang="en-US" altLang="zh-CN" sz="1850" spc="12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&gt;=</a:t>
            </a:r>
            <a:r>
              <a:rPr lang="en-US" altLang="zh-CN" sz="2800" spc="17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0</a:t>
            </a:r>
            <a:endParaRPr lang="en-US" altLang="zh-CN" sz="28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635" name="TextBox 635"/>
          <p:cNvSpPr txBox="1"/>
          <p:nvPr/>
        </p:nvSpPr>
        <p:spPr>
          <a:xfrm>
            <a:off x="241300" y="9327337"/>
            <a:ext cx="1267069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61468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39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7" name="Picture 6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30880" y="6697980"/>
            <a:ext cx="655320" cy="693420"/>
          </a:xfrm>
          <a:prstGeom prst="rect">
            <a:avLst/>
          </a:prstGeom>
        </p:spPr>
      </p:pic>
      <p:sp>
        <p:nvSpPr>
          <p:cNvPr id="2" name="Freeform 637"/>
          <p:cNvSpPr/>
          <p:nvPr/>
        </p:nvSpPr>
        <p:spPr>
          <a:xfrm>
            <a:off x="4883150" y="2901950"/>
            <a:ext cx="2165350" cy="1327150"/>
          </a:xfrm>
          <a:custGeom>
            <a:avLst/>
            <a:gdLst>
              <a:gd name="connsiteX0" fmla="*/ 15821 w 2165350"/>
              <a:gd name="connsiteY0" fmla="*/ 750066 h 1327150"/>
              <a:gd name="connsiteX1" fmla="*/ 1997161 w 2165350"/>
              <a:gd name="connsiteY1" fmla="*/ 1335506 h 1327150"/>
              <a:gd name="connsiteX2" fmla="*/ 2173343 w 2165350"/>
              <a:gd name="connsiteY2" fmla="*/ 333884 h 1327150"/>
              <a:gd name="connsiteX3" fmla="*/ 839392 w 2165350"/>
              <a:gd name="connsiteY3" fmla="*/ 18595 h 1327150"/>
              <a:gd name="connsiteX4" fmla="*/ 15821 w 2165350"/>
              <a:gd name="connsiteY4" fmla="*/ 750066 h 132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5350" h="1327150">
                <a:moveTo>
                  <a:pt x="15821" y="750066"/>
                </a:moveTo>
                <a:lnTo>
                  <a:pt x="1997161" y="1335506"/>
                </a:lnTo>
                <a:lnTo>
                  <a:pt x="2173343" y="333884"/>
                </a:lnTo>
                <a:lnTo>
                  <a:pt x="839392" y="18595"/>
                </a:lnTo>
                <a:lnTo>
                  <a:pt x="15821" y="750066"/>
                </a:lnTo>
                <a:close/>
              </a:path>
            </a:pathLst>
          </a:custGeom>
          <a:solidFill>
            <a:srgbClr val="51A6F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Freeform 638"/>
          <p:cNvSpPr/>
          <p:nvPr/>
        </p:nvSpPr>
        <p:spPr>
          <a:xfrm>
            <a:off x="4883150" y="2901950"/>
            <a:ext cx="2165350" cy="1327150"/>
          </a:xfrm>
          <a:custGeom>
            <a:avLst/>
            <a:gdLst>
              <a:gd name="connsiteX0" fmla="*/ 15821 w 2165350"/>
              <a:gd name="connsiteY0" fmla="*/ 750065 h 1327150"/>
              <a:gd name="connsiteX1" fmla="*/ 1997160 w 2165350"/>
              <a:gd name="connsiteY1" fmla="*/ 1335506 h 1327150"/>
              <a:gd name="connsiteX2" fmla="*/ 2173342 w 2165350"/>
              <a:gd name="connsiteY2" fmla="*/ 333884 h 1327150"/>
              <a:gd name="connsiteX3" fmla="*/ 839391 w 2165350"/>
              <a:gd name="connsiteY3" fmla="*/ 18595 h 1327150"/>
              <a:gd name="connsiteX4" fmla="*/ 15821 w 2165350"/>
              <a:gd name="connsiteY4" fmla="*/ 750065 h 1327150"/>
              <a:gd name="connsiteX5" fmla="*/ 15821 w 2165350"/>
              <a:gd name="connsiteY5" fmla="*/ 750065 h 132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65350" h="1327150">
                <a:moveTo>
                  <a:pt x="15821" y="750065"/>
                </a:moveTo>
                <a:lnTo>
                  <a:pt x="1997160" y="1335506"/>
                </a:lnTo>
                <a:lnTo>
                  <a:pt x="2173342" y="333884"/>
                </a:lnTo>
                <a:lnTo>
                  <a:pt x="839391" y="18595"/>
                </a:lnTo>
                <a:lnTo>
                  <a:pt x="15821" y="750065"/>
                </a:lnTo>
                <a:lnTo>
                  <a:pt x="15821" y="750065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59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9" name="Freeform 639"/>
          <p:cNvSpPr/>
          <p:nvPr/>
        </p:nvSpPr>
        <p:spPr>
          <a:xfrm>
            <a:off x="6127750" y="2635250"/>
            <a:ext cx="819150" cy="692150"/>
          </a:xfrm>
          <a:custGeom>
            <a:avLst/>
            <a:gdLst>
              <a:gd name="connsiteX0" fmla="*/ 829368 w 819150"/>
              <a:gd name="connsiteY0" fmla="*/ 7416 h 692150"/>
              <a:gd name="connsiteX1" fmla="*/ 7315 w 819150"/>
              <a:gd name="connsiteY1" fmla="*/ 693176 h 692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19150" h="692150">
                <a:moveTo>
                  <a:pt x="829368" y="7416"/>
                </a:moveTo>
                <a:lnTo>
                  <a:pt x="7315" y="693176"/>
                </a:lnTo>
              </a:path>
            </a:pathLst>
          </a:custGeom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0" name="Freeform 640"/>
          <p:cNvSpPr/>
          <p:nvPr/>
        </p:nvSpPr>
        <p:spPr>
          <a:xfrm>
            <a:off x="6177363" y="2634063"/>
            <a:ext cx="769536" cy="642536"/>
          </a:xfrm>
          <a:custGeom>
            <a:avLst/>
            <a:gdLst>
              <a:gd name="connsiteX0" fmla="*/ 779755 w 769536"/>
              <a:gd name="connsiteY0" fmla="*/ 8603 h 642536"/>
              <a:gd name="connsiteX1" fmla="*/ 18975 w 769536"/>
              <a:gd name="connsiteY1" fmla="*/ 643254 h 642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69536" h="642536">
                <a:moveTo>
                  <a:pt x="779755" y="8603"/>
                </a:moveTo>
                <a:lnTo>
                  <a:pt x="18975" y="643254"/>
                </a:lnTo>
              </a:path>
            </a:pathLst>
          </a:custGeom>
          <a:ln w="15073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1" name="Freeform 641"/>
          <p:cNvSpPr/>
          <p:nvPr/>
        </p:nvSpPr>
        <p:spPr>
          <a:xfrm>
            <a:off x="6126563" y="3205563"/>
            <a:ext cx="121836" cy="121836"/>
          </a:xfrm>
          <a:custGeom>
            <a:avLst/>
            <a:gdLst>
              <a:gd name="connsiteX0" fmla="*/ 8498 w 121836"/>
              <a:gd name="connsiteY0" fmla="*/ 122863 h 121836"/>
              <a:gd name="connsiteX1" fmla="*/ 65474 w 121836"/>
              <a:gd name="connsiteY1" fmla="*/ 15488 h 121836"/>
              <a:gd name="connsiteX2" fmla="*/ 74352 w 121836"/>
              <a:gd name="connsiteY2" fmla="*/ 67926 h 121836"/>
              <a:gd name="connsiteX3" fmla="*/ 124205 w 121836"/>
              <a:gd name="connsiteY3" fmla="*/ 86188 h 121836"/>
              <a:gd name="connsiteX4" fmla="*/ 8498 w 121836"/>
              <a:gd name="connsiteY4" fmla="*/ 122863 h 121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836" h="121836">
                <a:moveTo>
                  <a:pt x="8498" y="122863"/>
                </a:moveTo>
                <a:lnTo>
                  <a:pt x="65474" y="15488"/>
                </a:lnTo>
                <a:lnTo>
                  <a:pt x="74352" y="67926"/>
                </a:lnTo>
                <a:lnTo>
                  <a:pt x="124205" y="86188"/>
                </a:lnTo>
                <a:lnTo>
                  <a:pt x="8498" y="122863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Freeform 642"/>
          <p:cNvSpPr/>
          <p:nvPr/>
        </p:nvSpPr>
        <p:spPr>
          <a:xfrm>
            <a:off x="6913963" y="2608663"/>
            <a:ext cx="58336" cy="45636"/>
          </a:xfrm>
          <a:custGeom>
            <a:avLst/>
            <a:gdLst>
              <a:gd name="connsiteX0" fmla="*/ 66750 w 58336"/>
              <a:gd name="connsiteY0" fmla="*/ 30117 h 45636"/>
              <a:gd name="connsiteX1" fmla="*/ 39272 w 58336"/>
              <a:gd name="connsiteY1" fmla="*/ 10348 h 45636"/>
              <a:gd name="connsiteX2" fmla="*/ 19546 w 58336"/>
              <a:gd name="connsiteY2" fmla="*/ 37886 h 45636"/>
              <a:gd name="connsiteX3" fmla="*/ 47025 w 58336"/>
              <a:gd name="connsiteY3" fmla="*/ 57667 h 45636"/>
              <a:gd name="connsiteX4" fmla="*/ 66750 w 58336"/>
              <a:gd name="connsiteY4" fmla="*/ 30117 h 45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36" h="45636">
                <a:moveTo>
                  <a:pt x="66750" y="30117"/>
                </a:moveTo>
                <a:cubicBezTo>
                  <a:pt x="64611" y="17051"/>
                  <a:pt x="52310" y="8205"/>
                  <a:pt x="39272" y="10348"/>
                </a:cubicBezTo>
                <a:cubicBezTo>
                  <a:pt x="26234" y="12504"/>
                  <a:pt x="17394" y="24820"/>
                  <a:pt x="19546" y="37886"/>
                </a:cubicBezTo>
                <a:cubicBezTo>
                  <a:pt x="21685" y="50970"/>
                  <a:pt x="33987" y="59811"/>
                  <a:pt x="47025" y="57667"/>
                </a:cubicBezTo>
                <a:cubicBezTo>
                  <a:pt x="60069" y="55517"/>
                  <a:pt x="68890" y="43189"/>
                  <a:pt x="66750" y="30117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4" name="Picture 64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2780" y="2651760"/>
            <a:ext cx="213360" cy="182880"/>
          </a:xfrm>
          <a:prstGeom prst="rect">
            <a:avLst/>
          </a:prstGeom>
        </p:spPr>
      </p:pic>
      <p:sp>
        <p:nvSpPr>
          <p:cNvPr id="3" name="Freeform 644"/>
          <p:cNvSpPr/>
          <p:nvPr/>
        </p:nvSpPr>
        <p:spPr>
          <a:xfrm>
            <a:off x="5072463" y="3827863"/>
            <a:ext cx="452036" cy="375836"/>
          </a:xfrm>
          <a:custGeom>
            <a:avLst/>
            <a:gdLst>
              <a:gd name="connsiteX0" fmla="*/ 452854 w 452036"/>
              <a:gd name="connsiteY0" fmla="*/ 9224 h 375836"/>
              <a:gd name="connsiteX1" fmla="*/ 8025 w 452036"/>
              <a:gd name="connsiteY1" fmla="*/ 380307 h 37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52036" h="375836">
                <a:moveTo>
                  <a:pt x="452854" y="9224"/>
                </a:moveTo>
                <a:lnTo>
                  <a:pt x="8025" y="380307"/>
                </a:lnTo>
              </a:path>
            </a:pathLst>
          </a:custGeom>
          <a:ln w="12597">
            <a:solidFill>
              <a:srgbClr val="000000">
                <a:alpha val="100000"/>
              </a:srgbClr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Freeform 645"/>
          <p:cNvSpPr/>
          <p:nvPr/>
        </p:nvSpPr>
        <p:spPr>
          <a:xfrm>
            <a:off x="5516963" y="3459563"/>
            <a:ext cx="426636" cy="375836"/>
          </a:xfrm>
          <a:custGeom>
            <a:avLst/>
            <a:gdLst>
              <a:gd name="connsiteX0" fmla="*/ 437436 w 426636"/>
              <a:gd name="connsiteY0" fmla="*/ 19579 h 375836"/>
              <a:gd name="connsiteX1" fmla="*/ 8357 w 426636"/>
              <a:gd name="connsiteY1" fmla="*/ 377526 h 375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6636" h="375836">
                <a:moveTo>
                  <a:pt x="437436" y="19579"/>
                </a:moveTo>
                <a:lnTo>
                  <a:pt x="8357" y="377526"/>
                </a:lnTo>
              </a:path>
            </a:pathLst>
          </a:custGeom>
          <a:ln w="12597">
            <a:solidFill>
              <a:srgbClr val="000000">
                <a:alpha val="100000"/>
              </a:srgbClr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Freeform 646"/>
          <p:cNvSpPr/>
          <p:nvPr/>
        </p:nvSpPr>
        <p:spPr>
          <a:xfrm>
            <a:off x="5936063" y="2634063"/>
            <a:ext cx="1010836" cy="833036"/>
          </a:xfrm>
          <a:custGeom>
            <a:avLst/>
            <a:gdLst>
              <a:gd name="connsiteX0" fmla="*/ 1021055 w 1010836"/>
              <a:gd name="connsiteY0" fmla="*/ 8603 h 833036"/>
              <a:gd name="connsiteX1" fmla="*/ 18339 w 1010836"/>
              <a:gd name="connsiteY1" fmla="*/ 845077 h 833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0836" h="833036">
                <a:moveTo>
                  <a:pt x="1021055" y="8603"/>
                </a:moveTo>
                <a:lnTo>
                  <a:pt x="18339" y="845077"/>
                </a:lnTo>
              </a:path>
            </a:pathLst>
          </a:custGeom>
          <a:ln w="12597">
            <a:solidFill>
              <a:srgbClr val="000000">
                <a:alpha val="100000"/>
              </a:srgbClr>
            </a:solidFill>
            <a:prstDash val="lgDashDot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48" name="Picture 6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0320" y="2613660"/>
            <a:ext cx="236220" cy="274320"/>
          </a:xfrm>
          <a:prstGeom prst="rect">
            <a:avLst/>
          </a:prstGeom>
        </p:spPr>
      </p:pic>
      <p:sp>
        <p:nvSpPr>
          <p:cNvPr id="4" name="Freeform 648"/>
          <p:cNvSpPr/>
          <p:nvPr/>
        </p:nvSpPr>
        <p:spPr>
          <a:xfrm>
            <a:off x="5174063" y="4170763"/>
            <a:ext cx="159936" cy="185336"/>
          </a:xfrm>
          <a:custGeom>
            <a:avLst/>
            <a:gdLst>
              <a:gd name="connsiteX0" fmla="*/ 38758 w 159936"/>
              <a:gd name="connsiteY0" fmla="*/ 159123 h 185336"/>
              <a:gd name="connsiteX1" fmla="*/ 35234 w 159936"/>
              <a:gd name="connsiteY1" fmla="*/ 175410 h 185336"/>
              <a:gd name="connsiteX2" fmla="*/ 46289 w 159936"/>
              <a:gd name="connsiteY2" fmla="*/ 185652 h 185336"/>
              <a:gd name="connsiteX3" fmla="*/ 60202 w 159936"/>
              <a:gd name="connsiteY3" fmla="*/ 175076 h 185336"/>
              <a:gd name="connsiteX4" fmla="*/ 75108 w 159936"/>
              <a:gd name="connsiteY4" fmla="*/ 115468 h 185336"/>
              <a:gd name="connsiteX5" fmla="*/ 87176 w 159936"/>
              <a:gd name="connsiteY5" fmla="*/ 66440 h 185336"/>
              <a:gd name="connsiteX6" fmla="*/ 108287 w 159936"/>
              <a:gd name="connsiteY6" fmla="*/ 35543 h 185336"/>
              <a:gd name="connsiteX7" fmla="*/ 138275 w 159936"/>
              <a:gd name="connsiteY7" fmla="*/ 23119 h 185336"/>
              <a:gd name="connsiteX8" fmla="*/ 154195 w 159936"/>
              <a:gd name="connsiteY8" fmla="*/ 27654 h 185336"/>
              <a:gd name="connsiteX9" fmla="*/ 134588 w 159936"/>
              <a:gd name="connsiteY9" fmla="*/ 48475 h 185336"/>
              <a:gd name="connsiteX10" fmla="*/ 148834 w 159936"/>
              <a:gd name="connsiteY10" fmla="*/ 61566 h 185336"/>
              <a:gd name="connsiteX11" fmla="*/ 169610 w 159936"/>
              <a:gd name="connsiteY11" fmla="*/ 39407 h 185336"/>
              <a:gd name="connsiteX12" fmla="*/ 138275 w 159936"/>
              <a:gd name="connsiteY12" fmla="*/ 14891 h 185336"/>
              <a:gd name="connsiteX13" fmla="*/ 90191 w 159936"/>
              <a:gd name="connsiteY13" fmla="*/ 43935 h 185336"/>
              <a:gd name="connsiteX14" fmla="*/ 56011 w 159936"/>
              <a:gd name="connsiteY14" fmla="*/ 14891 h 185336"/>
              <a:gd name="connsiteX15" fmla="*/ 28199 w 159936"/>
              <a:gd name="connsiteY15" fmla="*/ 36381 h 185336"/>
              <a:gd name="connsiteX16" fmla="*/ 16471 w 159936"/>
              <a:gd name="connsiteY16" fmla="*/ 72992 h 185336"/>
              <a:gd name="connsiteX17" fmla="*/ 21001 w 159936"/>
              <a:gd name="connsiteY17" fmla="*/ 76680 h 185336"/>
              <a:gd name="connsiteX18" fmla="*/ 27362 w 159936"/>
              <a:gd name="connsiteY18" fmla="*/ 67954 h 185336"/>
              <a:gd name="connsiteX19" fmla="*/ 54840 w 159936"/>
              <a:gd name="connsiteY19" fmla="*/ 23119 h 185336"/>
              <a:gd name="connsiteX20" fmla="*/ 66568 w 159936"/>
              <a:gd name="connsiteY20" fmla="*/ 40581 h 185336"/>
              <a:gd name="connsiteX21" fmla="*/ 60535 w 159936"/>
              <a:gd name="connsiteY21" fmla="*/ 72147 h 185336"/>
              <a:gd name="connsiteX22" fmla="*/ 38758 w 159936"/>
              <a:gd name="connsiteY22" fmla="*/ 159286 h 185336"/>
              <a:gd name="connsiteX23" fmla="*/ 38758 w 159936"/>
              <a:gd name="connsiteY23" fmla="*/ 159123 h 1853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59936" h="185336">
                <a:moveTo>
                  <a:pt x="38758" y="159123"/>
                </a:moveTo>
                <a:cubicBezTo>
                  <a:pt x="37581" y="164830"/>
                  <a:pt x="35234" y="173563"/>
                  <a:pt x="35234" y="175410"/>
                </a:cubicBezTo>
                <a:cubicBezTo>
                  <a:pt x="35234" y="182126"/>
                  <a:pt x="40601" y="185652"/>
                  <a:pt x="46289" y="185652"/>
                </a:cubicBezTo>
                <a:cubicBezTo>
                  <a:pt x="50656" y="185652"/>
                  <a:pt x="57521" y="182637"/>
                  <a:pt x="60202" y="175076"/>
                </a:cubicBezTo>
                <a:cubicBezTo>
                  <a:pt x="60875" y="173563"/>
                  <a:pt x="73604" y="122354"/>
                  <a:pt x="75108" y="115468"/>
                </a:cubicBezTo>
                <a:cubicBezTo>
                  <a:pt x="78134" y="103039"/>
                  <a:pt x="84999" y="76680"/>
                  <a:pt x="87176" y="66440"/>
                </a:cubicBezTo>
                <a:cubicBezTo>
                  <a:pt x="88687" y="61566"/>
                  <a:pt x="99238" y="43935"/>
                  <a:pt x="108287" y="35543"/>
                </a:cubicBezTo>
                <a:cubicBezTo>
                  <a:pt x="111300" y="33027"/>
                  <a:pt x="122192" y="23119"/>
                  <a:pt x="138275" y="23119"/>
                </a:cubicBezTo>
                <a:cubicBezTo>
                  <a:pt x="148161" y="23119"/>
                  <a:pt x="153692" y="27654"/>
                  <a:pt x="154195" y="27654"/>
                </a:cubicBezTo>
                <a:cubicBezTo>
                  <a:pt x="142799" y="29671"/>
                  <a:pt x="134588" y="38569"/>
                  <a:pt x="134588" y="48475"/>
                </a:cubicBezTo>
                <a:cubicBezTo>
                  <a:pt x="134588" y="54516"/>
                  <a:pt x="138778" y="61566"/>
                  <a:pt x="148834" y="61566"/>
                </a:cubicBezTo>
                <a:cubicBezTo>
                  <a:pt x="159052" y="61566"/>
                  <a:pt x="169610" y="53009"/>
                  <a:pt x="169610" y="39407"/>
                </a:cubicBezTo>
                <a:cubicBezTo>
                  <a:pt x="169610" y="26141"/>
                  <a:pt x="157549" y="14891"/>
                  <a:pt x="138275" y="14891"/>
                </a:cubicBezTo>
                <a:cubicBezTo>
                  <a:pt x="113981" y="14891"/>
                  <a:pt x="97395" y="33367"/>
                  <a:pt x="90191" y="43935"/>
                </a:cubicBezTo>
                <a:cubicBezTo>
                  <a:pt x="87176" y="26985"/>
                  <a:pt x="73604" y="14891"/>
                  <a:pt x="56011" y="14891"/>
                </a:cubicBezTo>
                <a:cubicBezTo>
                  <a:pt x="38758" y="14891"/>
                  <a:pt x="31547" y="29671"/>
                  <a:pt x="28199" y="36381"/>
                </a:cubicBezTo>
                <a:cubicBezTo>
                  <a:pt x="21328" y="49150"/>
                  <a:pt x="16471" y="71813"/>
                  <a:pt x="16471" y="72992"/>
                </a:cubicBezTo>
                <a:cubicBezTo>
                  <a:pt x="16471" y="76680"/>
                  <a:pt x="20322" y="76680"/>
                  <a:pt x="21001" y="76680"/>
                </a:cubicBezTo>
                <a:cubicBezTo>
                  <a:pt x="24845" y="76680"/>
                  <a:pt x="25186" y="76346"/>
                  <a:pt x="27362" y="67954"/>
                </a:cubicBezTo>
                <a:cubicBezTo>
                  <a:pt x="33900" y="41255"/>
                  <a:pt x="41261" y="23119"/>
                  <a:pt x="54840" y="23119"/>
                </a:cubicBezTo>
                <a:cubicBezTo>
                  <a:pt x="61208" y="23119"/>
                  <a:pt x="66568" y="26141"/>
                  <a:pt x="66568" y="40581"/>
                </a:cubicBezTo>
                <a:cubicBezTo>
                  <a:pt x="66568" y="48475"/>
                  <a:pt x="65392" y="52505"/>
                  <a:pt x="60535" y="72147"/>
                </a:cubicBezTo>
                <a:lnTo>
                  <a:pt x="38758" y="159286"/>
                </a:lnTo>
                <a:lnTo>
                  <a:pt x="38758" y="159123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Freeform 649"/>
          <p:cNvSpPr/>
          <p:nvPr/>
        </p:nvSpPr>
        <p:spPr>
          <a:xfrm>
            <a:off x="5377263" y="4056463"/>
            <a:ext cx="96436" cy="388536"/>
          </a:xfrm>
          <a:custGeom>
            <a:avLst/>
            <a:gdLst>
              <a:gd name="connsiteX0" fmla="*/ 107481 w 96436"/>
              <a:gd name="connsiteY0" fmla="*/ 386089 h 388536"/>
              <a:gd name="connsiteX1" fmla="*/ 101113 w 96436"/>
              <a:gd name="connsiteY1" fmla="*/ 377860 h 388536"/>
              <a:gd name="connsiteX2" fmla="*/ 41972 w 96436"/>
              <a:gd name="connsiteY2" fmla="*/ 201557 h 388536"/>
              <a:gd name="connsiteX3" fmla="*/ 102630 w 96436"/>
              <a:gd name="connsiteY3" fmla="*/ 23243 h 388536"/>
              <a:gd name="connsiteX4" fmla="*/ 107481 w 96436"/>
              <a:gd name="connsiteY4" fmla="*/ 16861 h 388536"/>
              <a:gd name="connsiteX5" fmla="*/ 103630 w 96436"/>
              <a:gd name="connsiteY5" fmla="*/ 13165 h 388536"/>
              <a:gd name="connsiteX6" fmla="*/ 43980 w 96436"/>
              <a:gd name="connsiteY6" fmla="*/ 86546 h 388536"/>
              <a:gd name="connsiteX7" fmla="*/ 20196 w 96436"/>
              <a:gd name="connsiteY7" fmla="*/ 201557 h 388536"/>
              <a:gd name="connsiteX8" fmla="*/ 44986 w 96436"/>
              <a:gd name="connsiteY8" fmla="*/ 319097 h 388536"/>
              <a:gd name="connsiteX9" fmla="*/ 103630 w 96436"/>
              <a:gd name="connsiteY9" fmla="*/ 389949 h 388536"/>
              <a:gd name="connsiteX10" fmla="*/ 107481 w 96436"/>
              <a:gd name="connsiteY10" fmla="*/ 386089 h 38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436" h="388536">
                <a:moveTo>
                  <a:pt x="107481" y="386089"/>
                </a:moveTo>
                <a:cubicBezTo>
                  <a:pt x="107481" y="385081"/>
                  <a:pt x="107481" y="384242"/>
                  <a:pt x="101113" y="377860"/>
                </a:cubicBezTo>
                <a:cubicBezTo>
                  <a:pt x="54035" y="330346"/>
                  <a:pt x="41972" y="259154"/>
                  <a:pt x="41972" y="201557"/>
                </a:cubicBezTo>
                <a:cubicBezTo>
                  <a:pt x="41972" y="135908"/>
                  <a:pt x="56382" y="70422"/>
                  <a:pt x="102630" y="23243"/>
                </a:cubicBezTo>
                <a:cubicBezTo>
                  <a:pt x="107481" y="18709"/>
                  <a:pt x="107481" y="18039"/>
                  <a:pt x="107481" y="16861"/>
                </a:cubicBezTo>
                <a:cubicBezTo>
                  <a:pt x="107481" y="14181"/>
                  <a:pt x="105976" y="13165"/>
                  <a:pt x="103630" y="13165"/>
                </a:cubicBezTo>
                <a:cubicBezTo>
                  <a:pt x="99943" y="13165"/>
                  <a:pt x="66104" y="38691"/>
                  <a:pt x="43980" y="86546"/>
                </a:cubicBezTo>
                <a:cubicBezTo>
                  <a:pt x="24719" y="128013"/>
                  <a:pt x="20196" y="169826"/>
                  <a:pt x="20196" y="201557"/>
                </a:cubicBezTo>
                <a:cubicBezTo>
                  <a:pt x="20196" y="230942"/>
                  <a:pt x="24379" y="276444"/>
                  <a:pt x="44986" y="319097"/>
                </a:cubicBezTo>
                <a:cubicBezTo>
                  <a:pt x="67601" y="365438"/>
                  <a:pt x="99943" y="389949"/>
                  <a:pt x="103630" y="389949"/>
                </a:cubicBezTo>
                <a:cubicBezTo>
                  <a:pt x="105976" y="389949"/>
                  <a:pt x="107481" y="388775"/>
                  <a:pt x="107481" y="386089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Freeform 650"/>
          <p:cNvSpPr/>
          <p:nvPr/>
        </p:nvSpPr>
        <p:spPr>
          <a:xfrm>
            <a:off x="5504263" y="4107263"/>
            <a:ext cx="121836" cy="248836"/>
          </a:xfrm>
          <a:custGeom>
            <a:avLst/>
            <a:gdLst>
              <a:gd name="connsiteX0" fmla="*/ 79497 w 121836"/>
              <a:gd name="connsiteY0" fmla="*/ 94174 h 248836"/>
              <a:gd name="connsiteX1" fmla="*/ 114684 w 121836"/>
              <a:gd name="connsiteY1" fmla="*/ 94174 h 248836"/>
              <a:gd name="connsiteX2" fmla="*/ 126072 w 121836"/>
              <a:gd name="connsiteY2" fmla="*/ 86619 h 248836"/>
              <a:gd name="connsiteX3" fmla="*/ 115527 w 121836"/>
              <a:gd name="connsiteY3" fmla="*/ 82590 h 248836"/>
              <a:gd name="connsiteX4" fmla="*/ 82347 w 121836"/>
              <a:gd name="connsiteY4" fmla="*/ 82590 h 248836"/>
              <a:gd name="connsiteX5" fmla="*/ 97763 w 121836"/>
              <a:gd name="connsiteY5" fmla="*/ 19293 h 248836"/>
              <a:gd name="connsiteX6" fmla="*/ 86872 w 121836"/>
              <a:gd name="connsiteY6" fmla="*/ 9045 h 248836"/>
              <a:gd name="connsiteX7" fmla="*/ 71966 w 121836"/>
              <a:gd name="connsiteY7" fmla="*/ 22647 h 248836"/>
              <a:gd name="connsiteX8" fmla="*/ 57216 w 121836"/>
              <a:gd name="connsiteY8" fmla="*/ 82590 h 248836"/>
              <a:gd name="connsiteX9" fmla="*/ 21867 w 121836"/>
              <a:gd name="connsiteY9" fmla="*/ 82590 h 248836"/>
              <a:gd name="connsiteX10" fmla="*/ 10641 w 121836"/>
              <a:gd name="connsiteY10" fmla="*/ 89640 h 248836"/>
              <a:gd name="connsiteX11" fmla="*/ 21194 w 121836"/>
              <a:gd name="connsiteY11" fmla="*/ 94174 h 248836"/>
              <a:gd name="connsiteX12" fmla="*/ 54202 w 121836"/>
              <a:gd name="connsiteY12" fmla="*/ 94174 h 248836"/>
              <a:gd name="connsiteX13" fmla="*/ 25718 w 121836"/>
              <a:gd name="connsiteY13" fmla="*/ 214393 h 248836"/>
              <a:gd name="connsiteX14" fmla="*/ 60230 w 121836"/>
              <a:gd name="connsiteY14" fmla="*/ 249150 h 248836"/>
              <a:gd name="connsiteX15" fmla="*/ 120051 w 121836"/>
              <a:gd name="connsiteY15" fmla="*/ 191055 h 248836"/>
              <a:gd name="connsiteX16" fmla="*/ 115527 w 121836"/>
              <a:gd name="connsiteY16" fmla="*/ 187360 h 248836"/>
              <a:gd name="connsiteX17" fmla="*/ 109826 w 121836"/>
              <a:gd name="connsiteY17" fmla="*/ 192569 h 248836"/>
              <a:gd name="connsiteX18" fmla="*/ 61073 w 121836"/>
              <a:gd name="connsiteY18" fmla="*/ 240758 h 248836"/>
              <a:gd name="connsiteX19" fmla="*/ 49338 w 121836"/>
              <a:gd name="connsiteY19" fmla="*/ 223467 h 248836"/>
              <a:gd name="connsiteX20" fmla="*/ 51522 w 121836"/>
              <a:gd name="connsiteY20" fmla="*/ 205332 h 248836"/>
              <a:gd name="connsiteX21" fmla="*/ 79497 w 121836"/>
              <a:gd name="connsiteY21" fmla="*/ 94174 h 248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21836" h="248836">
                <a:moveTo>
                  <a:pt x="79497" y="94174"/>
                </a:moveTo>
                <a:lnTo>
                  <a:pt x="114684" y="94174"/>
                </a:lnTo>
                <a:cubicBezTo>
                  <a:pt x="122227" y="94174"/>
                  <a:pt x="126072" y="94174"/>
                  <a:pt x="126072" y="86619"/>
                </a:cubicBezTo>
                <a:cubicBezTo>
                  <a:pt x="126072" y="82590"/>
                  <a:pt x="122227" y="82590"/>
                  <a:pt x="115527" y="82590"/>
                </a:cubicBezTo>
                <a:lnTo>
                  <a:pt x="82347" y="82590"/>
                </a:lnTo>
                <a:cubicBezTo>
                  <a:pt x="95919" y="29029"/>
                  <a:pt x="97763" y="21474"/>
                  <a:pt x="97763" y="19293"/>
                </a:cubicBezTo>
                <a:cubicBezTo>
                  <a:pt x="97763" y="12741"/>
                  <a:pt x="93410" y="9045"/>
                  <a:pt x="86872" y="9045"/>
                </a:cubicBezTo>
                <a:cubicBezTo>
                  <a:pt x="85871" y="9045"/>
                  <a:pt x="75312" y="9386"/>
                  <a:pt x="71966" y="22647"/>
                </a:cubicBezTo>
                <a:lnTo>
                  <a:pt x="57216" y="82590"/>
                </a:lnTo>
                <a:lnTo>
                  <a:pt x="21867" y="82590"/>
                </a:lnTo>
                <a:cubicBezTo>
                  <a:pt x="14328" y="82590"/>
                  <a:pt x="10641" y="82590"/>
                  <a:pt x="10641" y="89640"/>
                </a:cubicBezTo>
                <a:cubicBezTo>
                  <a:pt x="10641" y="94174"/>
                  <a:pt x="13655" y="94174"/>
                  <a:pt x="21194" y="94174"/>
                </a:cubicBezTo>
                <a:lnTo>
                  <a:pt x="54202" y="94174"/>
                </a:lnTo>
                <a:cubicBezTo>
                  <a:pt x="27228" y="201295"/>
                  <a:pt x="25718" y="207684"/>
                  <a:pt x="25718" y="214393"/>
                </a:cubicBezTo>
                <a:cubicBezTo>
                  <a:pt x="25718" y="234710"/>
                  <a:pt x="39963" y="249150"/>
                  <a:pt x="60230" y="249150"/>
                </a:cubicBezTo>
                <a:cubicBezTo>
                  <a:pt x="98600" y="249150"/>
                  <a:pt x="120051" y="194082"/>
                  <a:pt x="120051" y="191055"/>
                </a:cubicBezTo>
                <a:cubicBezTo>
                  <a:pt x="120051" y="187360"/>
                  <a:pt x="117031" y="187360"/>
                  <a:pt x="115527" y="187360"/>
                </a:cubicBezTo>
                <a:cubicBezTo>
                  <a:pt x="112173" y="187360"/>
                  <a:pt x="111669" y="188369"/>
                  <a:pt x="109826" y="192569"/>
                </a:cubicBezTo>
                <a:cubicBezTo>
                  <a:pt x="93743" y="231697"/>
                  <a:pt x="73809" y="240758"/>
                  <a:pt x="61073" y="240758"/>
                </a:cubicBezTo>
                <a:cubicBezTo>
                  <a:pt x="53025" y="240758"/>
                  <a:pt x="49338" y="235889"/>
                  <a:pt x="49338" y="223467"/>
                </a:cubicBezTo>
                <a:cubicBezTo>
                  <a:pt x="49338" y="214393"/>
                  <a:pt x="50012" y="211713"/>
                  <a:pt x="51522" y="205332"/>
                </a:cubicBezTo>
                <a:lnTo>
                  <a:pt x="79497" y="94174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Freeform 651"/>
          <p:cNvSpPr/>
          <p:nvPr/>
        </p:nvSpPr>
        <p:spPr>
          <a:xfrm>
            <a:off x="5643963" y="4056463"/>
            <a:ext cx="96436" cy="388536"/>
          </a:xfrm>
          <a:custGeom>
            <a:avLst/>
            <a:gdLst>
              <a:gd name="connsiteX0" fmla="*/ 106849 w 96436"/>
              <a:gd name="connsiteY0" fmla="*/ 201560 h 388536"/>
              <a:gd name="connsiteX1" fmla="*/ 82051 w 96436"/>
              <a:gd name="connsiteY1" fmla="*/ 84026 h 388536"/>
              <a:gd name="connsiteX2" fmla="*/ 23401 w 96436"/>
              <a:gd name="connsiteY2" fmla="*/ 13168 h 388536"/>
              <a:gd name="connsiteX3" fmla="*/ 19551 w 96436"/>
              <a:gd name="connsiteY3" fmla="*/ 16862 h 388536"/>
              <a:gd name="connsiteX4" fmla="*/ 26755 w 96436"/>
              <a:gd name="connsiteY4" fmla="*/ 25596 h 388536"/>
              <a:gd name="connsiteX5" fmla="*/ 85065 w 96436"/>
              <a:gd name="connsiteY5" fmla="*/ 201560 h 388536"/>
              <a:gd name="connsiteX6" fmla="*/ 24585 w 96436"/>
              <a:gd name="connsiteY6" fmla="*/ 379710 h 388536"/>
              <a:gd name="connsiteX7" fmla="*/ 19551 w 96436"/>
              <a:gd name="connsiteY7" fmla="*/ 386091 h 388536"/>
              <a:gd name="connsiteX8" fmla="*/ 23401 w 96436"/>
              <a:gd name="connsiteY8" fmla="*/ 389950 h 388536"/>
              <a:gd name="connsiteX9" fmla="*/ 83216 w 96436"/>
              <a:gd name="connsiteY9" fmla="*/ 316406 h 388536"/>
              <a:gd name="connsiteX10" fmla="*/ 106849 w 96436"/>
              <a:gd name="connsiteY10" fmla="*/ 201560 h 388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436" h="388536">
                <a:moveTo>
                  <a:pt x="106849" y="201560"/>
                </a:moveTo>
                <a:cubicBezTo>
                  <a:pt x="106849" y="172181"/>
                  <a:pt x="102658" y="126508"/>
                  <a:pt x="82051" y="84026"/>
                </a:cubicBezTo>
                <a:cubicBezTo>
                  <a:pt x="59425" y="37685"/>
                  <a:pt x="27088" y="13168"/>
                  <a:pt x="23401" y="13168"/>
                </a:cubicBezTo>
                <a:cubicBezTo>
                  <a:pt x="21061" y="13168"/>
                  <a:pt x="19551" y="14682"/>
                  <a:pt x="19551" y="16862"/>
                </a:cubicBezTo>
                <a:cubicBezTo>
                  <a:pt x="19551" y="18036"/>
                  <a:pt x="19551" y="18710"/>
                  <a:pt x="26755" y="25596"/>
                </a:cubicBezTo>
                <a:cubicBezTo>
                  <a:pt x="63614" y="62869"/>
                  <a:pt x="85065" y="122812"/>
                  <a:pt x="85065" y="201560"/>
                </a:cubicBezTo>
                <a:cubicBezTo>
                  <a:pt x="85065" y="266041"/>
                  <a:pt x="71159" y="332359"/>
                  <a:pt x="24585" y="379710"/>
                </a:cubicBezTo>
                <a:cubicBezTo>
                  <a:pt x="19551" y="384244"/>
                  <a:pt x="19551" y="385082"/>
                  <a:pt x="19551" y="386091"/>
                </a:cubicBezTo>
                <a:cubicBezTo>
                  <a:pt x="19551" y="388443"/>
                  <a:pt x="21061" y="389950"/>
                  <a:pt x="23401" y="389950"/>
                </a:cubicBezTo>
                <a:cubicBezTo>
                  <a:pt x="27088" y="389950"/>
                  <a:pt x="60935" y="364261"/>
                  <a:pt x="83216" y="316406"/>
                </a:cubicBezTo>
                <a:cubicBezTo>
                  <a:pt x="102319" y="274939"/>
                  <a:pt x="106849" y="233126"/>
                  <a:pt x="106849" y="201560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Freeform 652"/>
          <p:cNvSpPr/>
          <p:nvPr/>
        </p:nvSpPr>
        <p:spPr>
          <a:xfrm>
            <a:off x="5910663" y="3446863"/>
            <a:ext cx="58336" cy="45636"/>
          </a:xfrm>
          <a:custGeom>
            <a:avLst/>
            <a:gdLst>
              <a:gd name="connsiteX0" fmla="*/ 66747 w 58336"/>
              <a:gd name="connsiteY0" fmla="*/ 28744 h 45636"/>
              <a:gd name="connsiteX1" fmla="*/ 39270 w 58336"/>
              <a:gd name="connsiteY1" fmla="*/ 8976 h 45636"/>
              <a:gd name="connsiteX2" fmla="*/ 19544 w 58336"/>
              <a:gd name="connsiteY2" fmla="*/ 36513 h 45636"/>
              <a:gd name="connsiteX3" fmla="*/ 47022 w 58336"/>
              <a:gd name="connsiteY3" fmla="*/ 56295 h 45636"/>
              <a:gd name="connsiteX4" fmla="*/ 66747 w 58336"/>
              <a:gd name="connsiteY4" fmla="*/ 28744 h 45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8336" h="45636">
                <a:moveTo>
                  <a:pt x="66747" y="28744"/>
                </a:moveTo>
                <a:cubicBezTo>
                  <a:pt x="64609" y="15679"/>
                  <a:pt x="52308" y="6832"/>
                  <a:pt x="39270" y="8976"/>
                </a:cubicBezTo>
                <a:cubicBezTo>
                  <a:pt x="26232" y="11132"/>
                  <a:pt x="17391" y="23447"/>
                  <a:pt x="19544" y="36513"/>
                </a:cubicBezTo>
                <a:cubicBezTo>
                  <a:pt x="21683" y="49598"/>
                  <a:pt x="33984" y="58438"/>
                  <a:pt x="47022" y="56295"/>
                </a:cubicBezTo>
                <a:cubicBezTo>
                  <a:pt x="60066" y="54144"/>
                  <a:pt x="68888" y="41816"/>
                  <a:pt x="66747" y="28744"/>
                </a:cubicBez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Freeform 653"/>
          <p:cNvSpPr/>
          <p:nvPr/>
        </p:nvSpPr>
        <p:spPr>
          <a:xfrm>
            <a:off x="5910663" y="3446863"/>
            <a:ext cx="58336" cy="45636"/>
          </a:xfrm>
          <a:custGeom>
            <a:avLst/>
            <a:gdLst>
              <a:gd name="connsiteX0" fmla="*/ 66747 w 58336"/>
              <a:gd name="connsiteY0" fmla="*/ 28744 h 45636"/>
              <a:gd name="connsiteX1" fmla="*/ 39269 w 58336"/>
              <a:gd name="connsiteY1" fmla="*/ 8975 h 45636"/>
              <a:gd name="connsiteX2" fmla="*/ 19543 w 58336"/>
              <a:gd name="connsiteY2" fmla="*/ 36513 h 45636"/>
              <a:gd name="connsiteX3" fmla="*/ 47021 w 58336"/>
              <a:gd name="connsiteY3" fmla="*/ 56294 h 45636"/>
              <a:gd name="connsiteX4" fmla="*/ 66747 w 58336"/>
              <a:gd name="connsiteY4" fmla="*/ 28744 h 45636"/>
              <a:gd name="connsiteX5" fmla="*/ 66747 w 58336"/>
              <a:gd name="connsiteY5" fmla="*/ 28744 h 45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8336" h="45636">
                <a:moveTo>
                  <a:pt x="66747" y="28744"/>
                </a:moveTo>
                <a:cubicBezTo>
                  <a:pt x="64608" y="15678"/>
                  <a:pt x="52307" y="6831"/>
                  <a:pt x="39269" y="8975"/>
                </a:cubicBezTo>
                <a:cubicBezTo>
                  <a:pt x="26232" y="11132"/>
                  <a:pt x="17391" y="23447"/>
                  <a:pt x="19543" y="36513"/>
                </a:cubicBezTo>
                <a:cubicBezTo>
                  <a:pt x="21683" y="49597"/>
                  <a:pt x="33984" y="58438"/>
                  <a:pt x="47021" y="56294"/>
                </a:cubicBezTo>
                <a:cubicBezTo>
                  <a:pt x="60065" y="54143"/>
                  <a:pt x="68887" y="41816"/>
                  <a:pt x="66747" y="28744"/>
                </a:cubicBezTo>
                <a:lnTo>
                  <a:pt x="66747" y="28744"/>
                </a:lnTo>
                <a:close/>
              </a:path>
            </a:pathLst>
          </a:custGeom>
          <a:solidFill>
            <a:srgbClr val="000080">
              <a:alpha val="0"/>
            </a:srgbClr>
          </a:solidFill>
          <a:ln w="6298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Freeform 654"/>
          <p:cNvSpPr/>
          <p:nvPr/>
        </p:nvSpPr>
        <p:spPr>
          <a:xfrm>
            <a:off x="5809063" y="3065863"/>
            <a:ext cx="109136" cy="96436"/>
          </a:xfrm>
          <a:custGeom>
            <a:avLst/>
            <a:gdLst>
              <a:gd name="connsiteX0" fmla="*/ 18308 w 109136"/>
              <a:gd name="connsiteY0" fmla="*/ 104967 h 96436"/>
              <a:gd name="connsiteX1" fmla="*/ 114793 w 109136"/>
              <a:gd name="connsiteY1" fmla="*/ 104967 h 96436"/>
              <a:gd name="connsiteX2" fmla="*/ 114793 w 109136"/>
              <a:gd name="connsiteY2" fmla="*/ 8274 h 96436"/>
              <a:gd name="connsiteX3" fmla="*/ 18308 w 109136"/>
              <a:gd name="connsiteY3" fmla="*/ 8274 h 96436"/>
              <a:gd name="connsiteX4" fmla="*/ 18308 w 109136"/>
              <a:gd name="connsiteY4" fmla="*/ 104967 h 9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136" h="96436">
                <a:moveTo>
                  <a:pt x="18308" y="104967"/>
                </a:moveTo>
                <a:lnTo>
                  <a:pt x="114793" y="104967"/>
                </a:lnTo>
                <a:lnTo>
                  <a:pt x="114793" y="8274"/>
                </a:lnTo>
                <a:lnTo>
                  <a:pt x="18308" y="8274"/>
                </a:lnTo>
                <a:lnTo>
                  <a:pt x="18308" y="104967"/>
                </a:lnTo>
                <a:close/>
              </a:path>
            </a:pathLst>
          </a:custGeom>
          <a:solidFill>
            <a:srgbClr val="FE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" name="Freeform 655"/>
          <p:cNvSpPr/>
          <p:nvPr/>
        </p:nvSpPr>
        <p:spPr>
          <a:xfrm>
            <a:off x="5809063" y="3065863"/>
            <a:ext cx="109136" cy="96436"/>
          </a:xfrm>
          <a:custGeom>
            <a:avLst/>
            <a:gdLst>
              <a:gd name="connsiteX0" fmla="*/ 114790 w 109136"/>
              <a:gd name="connsiteY0" fmla="*/ 104967 h 96436"/>
              <a:gd name="connsiteX1" fmla="*/ 114790 w 109136"/>
              <a:gd name="connsiteY1" fmla="*/ 8274 h 96436"/>
              <a:gd name="connsiteX2" fmla="*/ 18305 w 109136"/>
              <a:gd name="connsiteY2" fmla="*/ 8274 h 96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9136" h="96436">
                <a:moveTo>
                  <a:pt x="114790" y="104967"/>
                </a:moveTo>
                <a:lnTo>
                  <a:pt x="114790" y="8274"/>
                </a:lnTo>
                <a:lnTo>
                  <a:pt x="18305" y="8274"/>
                </a:lnTo>
              </a:path>
            </a:pathLst>
          </a:custGeom>
          <a:ln w="6298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Freeform 656"/>
          <p:cNvSpPr/>
          <p:nvPr/>
        </p:nvSpPr>
        <p:spPr>
          <a:xfrm>
            <a:off x="5788152" y="2740152"/>
            <a:ext cx="41147" cy="422147"/>
          </a:xfrm>
          <a:custGeom>
            <a:avLst/>
            <a:gdLst>
              <a:gd name="connsiteX0" fmla="*/ 26632 w 41147"/>
              <a:gd name="connsiteY0" fmla="*/ 430677 h 422147"/>
              <a:gd name="connsiteX1" fmla="*/ 26632 w 41147"/>
              <a:gd name="connsiteY1" fmla="*/ 25147 h 4221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147" h="422147">
                <a:moveTo>
                  <a:pt x="26632" y="430677"/>
                </a:moveTo>
                <a:lnTo>
                  <a:pt x="26632" y="25147"/>
                </a:lnTo>
              </a:path>
            </a:pathLst>
          </a:custGeom>
          <a:ln w="31494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Freeform 657"/>
          <p:cNvSpPr/>
          <p:nvPr/>
        </p:nvSpPr>
        <p:spPr>
          <a:xfrm>
            <a:off x="5750052" y="2663952"/>
            <a:ext cx="104647" cy="130047"/>
          </a:xfrm>
          <a:custGeom>
            <a:avLst/>
            <a:gdLst>
              <a:gd name="connsiteX0" fmla="*/ 64732 w 104647"/>
              <a:gd name="connsiteY0" fmla="*/ 23434 h 130047"/>
              <a:gd name="connsiteX1" fmla="*/ 109495 w 104647"/>
              <a:gd name="connsiteY1" fmla="*/ 133222 h 130047"/>
              <a:gd name="connsiteX2" fmla="*/ 64732 w 104647"/>
              <a:gd name="connsiteY2" fmla="*/ 107167 h 130047"/>
              <a:gd name="connsiteX3" fmla="*/ 19975 w 104647"/>
              <a:gd name="connsiteY3" fmla="*/ 133222 h 130047"/>
              <a:gd name="connsiteX4" fmla="*/ 64732 w 104647"/>
              <a:gd name="connsiteY4" fmla="*/ 23434 h 130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647" h="130047">
                <a:moveTo>
                  <a:pt x="64732" y="23434"/>
                </a:moveTo>
                <a:lnTo>
                  <a:pt x="109495" y="133222"/>
                </a:lnTo>
                <a:lnTo>
                  <a:pt x="64732" y="107167"/>
                </a:lnTo>
                <a:lnTo>
                  <a:pt x="19975" y="133222"/>
                </a:lnTo>
                <a:lnTo>
                  <a:pt x="64732" y="23434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Freeform 658"/>
          <p:cNvSpPr/>
          <p:nvPr/>
        </p:nvSpPr>
        <p:spPr>
          <a:xfrm>
            <a:off x="5432552" y="2448052"/>
            <a:ext cx="320547" cy="282447"/>
          </a:xfrm>
          <a:custGeom>
            <a:avLst/>
            <a:gdLst>
              <a:gd name="connsiteX0" fmla="*/ 117479 w 320547"/>
              <a:gd name="connsiteY0" fmla="*/ 28946 h 282447"/>
              <a:gd name="connsiteX1" fmla="*/ 105084 w 320547"/>
              <a:gd name="connsiteY1" fmla="*/ 24083 h 282447"/>
              <a:gd name="connsiteX2" fmla="*/ 18969 w 320547"/>
              <a:gd name="connsiteY2" fmla="*/ 24083 h 282447"/>
              <a:gd name="connsiteX3" fmla="*/ 18969 w 320547"/>
              <a:gd name="connsiteY3" fmla="*/ 41708 h 282447"/>
              <a:gd name="connsiteX4" fmla="*/ 59510 w 320547"/>
              <a:gd name="connsiteY4" fmla="*/ 41708 h 282447"/>
              <a:gd name="connsiteX5" fmla="*/ 59510 w 320547"/>
              <a:gd name="connsiteY5" fmla="*/ 253948 h 282447"/>
              <a:gd name="connsiteX6" fmla="*/ 48624 w 320547"/>
              <a:gd name="connsiteY6" fmla="*/ 263684 h 282447"/>
              <a:gd name="connsiteX7" fmla="*/ 28350 w 320547"/>
              <a:gd name="connsiteY7" fmla="*/ 264858 h 282447"/>
              <a:gd name="connsiteX8" fmla="*/ 18969 w 320547"/>
              <a:gd name="connsiteY8" fmla="*/ 264858 h 282447"/>
              <a:gd name="connsiteX9" fmla="*/ 18969 w 320547"/>
              <a:gd name="connsiteY9" fmla="*/ 282487 h 282447"/>
              <a:gd name="connsiteX10" fmla="*/ 69394 w 320547"/>
              <a:gd name="connsiteY10" fmla="*/ 281309 h 282447"/>
              <a:gd name="connsiteX11" fmla="*/ 120166 w 320547"/>
              <a:gd name="connsiteY11" fmla="*/ 282487 h 282447"/>
              <a:gd name="connsiteX12" fmla="*/ 120166 w 320547"/>
              <a:gd name="connsiteY12" fmla="*/ 264858 h 282447"/>
              <a:gd name="connsiteX13" fmla="*/ 110615 w 320547"/>
              <a:gd name="connsiteY13" fmla="*/ 264858 h 282447"/>
              <a:gd name="connsiteX14" fmla="*/ 90851 w 320547"/>
              <a:gd name="connsiteY14" fmla="*/ 263684 h 282447"/>
              <a:gd name="connsiteX15" fmla="*/ 79449 w 320547"/>
              <a:gd name="connsiteY15" fmla="*/ 253948 h 282447"/>
              <a:gd name="connsiteX16" fmla="*/ 79449 w 320547"/>
              <a:gd name="connsiteY16" fmla="*/ 56824 h 282447"/>
              <a:gd name="connsiteX17" fmla="*/ 266769 w 320547"/>
              <a:gd name="connsiteY17" fmla="*/ 277620 h 282447"/>
              <a:gd name="connsiteX18" fmla="*/ 276817 w 320547"/>
              <a:gd name="connsiteY18" fmla="*/ 282487 h 282447"/>
              <a:gd name="connsiteX19" fmla="*/ 287037 w 320547"/>
              <a:gd name="connsiteY19" fmla="*/ 270400 h 282447"/>
              <a:gd name="connsiteX20" fmla="*/ 287037 w 320547"/>
              <a:gd name="connsiteY20" fmla="*/ 52624 h 282447"/>
              <a:gd name="connsiteX21" fmla="*/ 297935 w 320547"/>
              <a:gd name="connsiteY21" fmla="*/ 42888 h 282447"/>
              <a:gd name="connsiteX22" fmla="*/ 318201 w 320547"/>
              <a:gd name="connsiteY22" fmla="*/ 41708 h 282447"/>
              <a:gd name="connsiteX23" fmla="*/ 327589 w 320547"/>
              <a:gd name="connsiteY23" fmla="*/ 41708 h 282447"/>
              <a:gd name="connsiteX24" fmla="*/ 327589 w 320547"/>
              <a:gd name="connsiteY24" fmla="*/ 24083 h 282447"/>
              <a:gd name="connsiteX25" fmla="*/ 277321 w 320547"/>
              <a:gd name="connsiteY25" fmla="*/ 25087 h 282447"/>
              <a:gd name="connsiteX26" fmla="*/ 226555 w 320547"/>
              <a:gd name="connsiteY26" fmla="*/ 24083 h 282447"/>
              <a:gd name="connsiteX27" fmla="*/ 226555 w 320547"/>
              <a:gd name="connsiteY27" fmla="*/ 41708 h 282447"/>
              <a:gd name="connsiteX28" fmla="*/ 235937 w 320547"/>
              <a:gd name="connsiteY28" fmla="*/ 41708 h 282447"/>
              <a:gd name="connsiteX29" fmla="*/ 255877 w 320547"/>
              <a:gd name="connsiteY29" fmla="*/ 42888 h 282447"/>
              <a:gd name="connsiteX30" fmla="*/ 267103 w 320547"/>
              <a:gd name="connsiteY30" fmla="*/ 52624 h 282447"/>
              <a:gd name="connsiteX31" fmla="*/ 267103 w 320547"/>
              <a:gd name="connsiteY31" fmla="*/ 205249 h 282447"/>
              <a:gd name="connsiteX32" fmla="*/ 117479 w 320547"/>
              <a:gd name="connsiteY32" fmla="*/ 28946 h 282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320547" h="282447">
                <a:moveTo>
                  <a:pt x="117479" y="28946"/>
                </a:moveTo>
                <a:cubicBezTo>
                  <a:pt x="113296" y="24413"/>
                  <a:pt x="112955" y="24083"/>
                  <a:pt x="105084" y="24083"/>
                </a:cubicBezTo>
                <a:lnTo>
                  <a:pt x="18969" y="24083"/>
                </a:lnTo>
                <a:lnTo>
                  <a:pt x="18969" y="41708"/>
                </a:lnTo>
                <a:lnTo>
                  <a:pt x="59510" y="41708"/>
                </a:lnTo>
                <a:lnTo>
                  <a:pt x="59510" y="253948"/>
                </a:lnTo>
                <a:cubicBezTo>
                  <a:pt x="59510" y="262172"/>
                  <a:pt x="59176" y="262506"/>
                  <a:pt x="48624" y="263684"/>
                </a:cubicBezTo>
                <a:cubicBezTo>
                  <a:pt x="39576" y="264858"/>
                  <a:pt x="38903" y="264858"/>
                  <a:pt x="28350" y="264858"/>
                </a:cubicBezTo>
                <a:lnTo>
                  <a:pt x="18969" y="264858"/>
                </a:lnTo>
                <a:lnTo>
                  <a:pt x="18969" y="282487"/>
                </a:lnTo>
                <a:cubicBezTo>
                  <a:pt x="33208" y="281309"/>
                  <a:pt x="54659" y="281309"/>
                  <a:pt x="69394" y="281309"/>
                </a:cubicBezTo>
                <a:cubicBezTo>
                  <a:pt x="85144" y="281309"/>
                  <a:pt x="104750" y="281309"/>
                  <a:pt x="120166" y="282487"/>
                </a:cubicBezTo>
                <a:lnTo>
                  <a:pt x="120166" y="264858"/>
                </a:lnTo>
                <a:lnTo>
                  <a:pt x="110615" y="264858"/>
                </a:lnTo>
                <a:cubicBezTo>
                  <a:pt x="103914" y="264858"/>
                  <a:pt x="97546" y="264354"/>
                  <a:pt x="90851" y="263684"/>
                </a:cubicBezTo>
                <a:cubicBezTo>
                  <a:pt x="79789" y="262506"/>
                  <a:pt x="79449" y="262172"/>
                  <a:pt x="79449" y="253948"/>
                </a:cubicBezTo>
                <a:lnTo>
                  <a:pt x="79449" y="56824"/>
                </a:lnTo>
                <a:lnTo>
                  <a:pt x="266769" y="277620"/>
                </a:lnTo>
                <a:cubicBezTo>
                  <a:pt x="270455" y="282147"/>
                  <a:pt x="270790" y="282487"/>
                  <a:pt x="276817" y="282487"/>
                </a:cubicBezTo>
                <a:cubicBezTo>
                  <a:pt x="287037" y="282487"/>
                  <a:pt x="287037" y="279133"/>
                  <a:pt x="287037" y="270400"/>
                </a:cubicBezTo>
                <a:lnTo>
                  <a:pt x="287037" y="52624"/>
                </a:lnTo>
                <a:cubicBezTo>
                  <a:pt x="287037" y="44394"/>
                  <a:pt x="287376" y="44054"/>
                  <a:pt x="297935" y="42888"/>
                </a:cubicBezTo>
                <a:cubicBezTo>
                  <a:pt x="306976" y="41708"/>
                  <a:pt x="307649" y="41708"/>
                  <a:pt x="318201" y="41708"/>
                </a:cubicBezTo>
                <a:lnTo>
                  <a:pt x="327589" y="41708"/>
                </a:lnTo>
                <a:lnTo>
                  <a:pt x="327589" y="24083"/>
                </a:lnTo>
                <a:cubicBezTo>
                  <a:pt x="313350" y="25087"/>
                  <a:pt x="291900" y="25087"/>
                  <a:pt x="277321" y="25087"/>
                </a:cubicBezTo>
                <a:cubicBezTo>
                  <a:pt x="261402" y="25087"/>
                  <a:pt x="241971" y="25087"/>
                  <a:pt x="226555" y="24083"/>
                </a:cubicBezTo>
                <a:lnTo>
                  <a:pt x="226555" y="41708"/>
                </a:lnTo>
                <a:lnTo>
                  <a:pt x="235937" y="41708"/>
                </a:lnTo>
                <a:cubicBezTo>
                  <a:pt x="242644" y="41708"/>
                  <a:pt x="249007" y="42042"/>
                  <a:pt x="255877" y="42888"/>
                </a:cubicBezTo>
                <a:cubicBezTo>
                  <a:pt x="266769" y="44054"/>
                  <a:pt x="267103" y="44394"/>
                  <a:pt x="267103" y="52624"/>
                </a:cubicBezTo>
                <a:lnTo>
                  <a:pt x="267103" y="205249"/>
                </a:lnTo>
                <a:lnTo>
                  <a:pt x="117479" y="2894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0" name="Picture 66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2220" y="3726179"/>
            <a:ext cx="60960" cy="60960"/>
          </a:xfrm>
          <a:prstGeom prst="rect">
            <a:avLst/>
          </a:prstGeom>
        </p:spPr>
      </p:pic>
      <p:sp>
        <p:nvSpPr>
          <p:cNvPr id="5" name="Freeform 660"/>
          <p:cNvSpPr/>
          <p:nvPr/>
        </p:nvSpPr>
        <p:spPr>
          <a:xfrm>
            <a:off x="9052052" y="3591052"/>
            <a:ext cx="2314447" cy="28447"/>
          </a:xfrm>
          <a:custGeom>
            <a:avLst/>
            <a:gdLst>
              <a:gd name="connsiteX0" fmla="*/ 17653 w 2314447"/>
              <a:gd name="connsiteY0" fmla="*/ 28277 h 28447"/>
              <a:gd name="connsiteX1" fmla="*/ 2319458 w 2314447"/>
              <a:gd name="connsiteY1" fmla="*/ 28277 h 2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14447" h="28447">
                <a:moveTo>
                  <a:pt x="17653" y="28277"/>
                </a:moveTo>
                <a:lnTo>
                  <a:pt x="2319458" y="28277"/>
                </a:lnTo>
              </a:path>
            </a:pathLst>
          </a:custGeom>
          <a:ln w="17971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2" name="Picture 66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5780" y="6812280"/>
            <a:ext cx="45720" cy="76200"/>
          </a:xfrm>
          <a:prstGeom prst="rect">
            <a:avLst/>
          </a:prstGeom>
        </p:spPr>
      </p:pic>
      <p:sp>
        <p:nvSpPr>
          <p:cNvPr id="6" name="Freeform 662"/>
          <p:cNvSpPr/>
          <p:nvPr/>
        </p:nvSpPr>
        <p:spPr>
          <a:xfrm>
            <a:off x="9102852" y="6842252"/>
            <a:ext cx="1692147" cy="28447"/>
          </a:xfrm>
          <a:custGeom>
            <a:avLst/>
            <a:gdLst>
              <a:gd name="connsiteX0" fmla="*/ 24301 w 1692147"/>
              <a:gd name="connsiteY0" fmla="*/ 18553 h 28447"/>
              <a:gd name="connsiteX1" fmla="*/ 1699438 w 1692147"/>
              <a:gd name="connsiteY1" fmla="*/ 18553 h 284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92147" h="28447">
                <a:moveTo>
                  <a:pt x="24301" y="18553"/>
                </a:moveTo>
                <a:lnTo>
                  <a:pt x="1699438" y="18553"/>
                </a:lnTo>
              </a:path>
            </a:pathLst>
          </a:custGeom>
          <a:ln w="17971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3" name="Freeform 663"/>
          <p:cNvSpPr/>
          <p:nvPr/>
        </p:nvSpPr>
        <p:spPr>
          <a:xfrm>
            <a:off x="5610352" y="5851652"/>
            <a:ext cx="41147" cy="1958847"/>
          </a:xfrm>
          <a:custGeom>
            <a:avLst/>
            <a:gdLst>
              <a:gd name="connsiteX0" fmla="*/ 20991 w 41147"/>
              <a:gd name="connsiteY0" fmla="*/ 1960786 h 1958847"/>
              <a:gd name="connsiteX1" fmla="*/ 20991 w 41147"/>
              <a:gd name="connsiteY1" fmla="*/ 15977 h 195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147" h="1958847">
                <a:moveTo>
                  <a:pt x="20991" y="1960786"/>
                </a:moveTo>
                <a:lnTo>
                  <a:pt x="20991" y="1597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Freeform 664"/>
          <p:cNvSpPr/>
          <p:nvPr/>
        </p:nvSpPr>
        <p:spPr>
          <a:xfrm>
            <a:off x="7172452" y="5851652"/>
            <a:ext cx="41147" cy="1958847"/>
          </a:xfrm>
          <a:custGeom>
            <a:avLst/>
            <a:gdLst>
              <a:gd name="connsiteX0" fmla="*/ 22146 w 41147"/>
              <a:gd name="connsiteY0" fmla="*/ 1960786 h 1958847"/>
              <a:gd name="connsiteX1" fmla="*/ 22146 w 41147"/>
              <a:gd name="connsiteY1" fmla="*/ 15977 h 19588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147" h="1958847">
                <a:moveTo>
                  <a:pt x="22146" y="1960786"/>
                </a:moveTo>
                <a:lnTo>
                  <a:pt x="22146" y="1597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Freeform 665"/>
          <p:cNvSpPr/>
          <p:nvPr/>
        </p:nvSpPr>
        <p:spPr>
          <a:xfrm>
            <a:off x="4683252" y="7185152"/>
            <a:ext cx="638047" cy="320547"/>
          </a:xfrm>
          <a:custGeom>
            <a:avLst/>
            <a:gdLst>
              <a:gd name="connsiteX0" fmla="*/ 25234 w 638047"/>
              <a:gd name="connsiteY0" fmla="*/ 328814 h 320547"/>
              <a:gd name="connsiteX1" fmla="*/ 629379 w 638047"/>
              <a:gd name="connsiteY1" fmla="*/ 29854 h 320547"/>
              <a:gd name="connsiteX2" fmla="*/ 640762 w 638047"/>
              <a:gd name="connsiteY2" fmla="*/ 24221 h 320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8047" h="320547">
                <a:moveTo>
                  <a:pt x="25234" y="328814"/>
                </a:moveTo>
                <a:lnTo>
                  <a:pt x="629379" y="29854"/>
                </a:lnTo>
                <a:lnTo>
                  <a:pt x="640762" y="2422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Freeform 666"/>
          <p:cNvSpPr/>
          <p:nvPr/>
        </p:nvSpPr>
        <p:spPr>
          <a:xfrm>
            <a:off x="5242052" y="7147052"/>
            <a:ext cx="142747" cy="130047"/>
          </a:xfrm>
          <a:custGeom>
            <a:avLst/>
            <a:gdLst>
              <a:gd name="connsiteX0" fmla="*/ 70297 w 142747"/>
              <a:gd name="connsiteY0" fmla="*/ 136108 h 130047"/>
              <a:gd name="connsiteX1" fmla="*/ 152534 w 142747"/>
              <a:gd name="connsiteY1" fmla="*/ 27399 h 130047"/>
              <a:gd name="connsiteX2" fmla="*/ 16223 w 142747"/>
              <a:gd name="connsiteY2" fmla="*/ 26835 h 130047"/>
              <a:gd name="connsiteX3" fmla="*/ 70579 w 142747"/>
              <a:gd name="connsiteY3" fmla="*/ 67954 h 130047"/>
              <a:gd name="connsiteX4" fmla="*/ 70297 w 142747"/>
              <a:gd name="connsiteY4" fmla="*/ 136108 h 1300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747" h="130047">
                <a:moveTo>
                  <a:pt x="70297" y="136108"/>
                </a:moveTo>
                <a:lnTo>
                  <a:pt x="152534" y="27399"/>
                </a:lnTo>
                <a:lnTo>
                  <a:pt x="16223" y="26835"/>
                </a:lnTo>
                <a:lnTo>
                  <a:pt x="70579" y="67954"/>
                </a:lnTo>
                <a:lnTo>
                  <a:pt x="70297" y="136108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Freeform 667"/>
          <p:cNvSpPr/>
          <p:nvPr/>
        </p:nvSpPr>
        <p:spPr>
          <a:xfrm>
            <a:off x="4683252" y="6016752"/>
            <a:ext cx="3089147" cy="1488947"/>
          </a:xfrm>
          <a:custGeom>
            <a:avLst/>
            <a:gdLst>
              <a:gd name="connsiteX0" fmla="*/ 25234 w 3089147"/>
              <a:gd name="connsiteY0" fmla="*/ 1493599 h 1488947"/>
              <a:gd name="connsiteX1" fmla="*/ 3093482 w 3089147"/>
              <a:gd name="connsiteY1" fmla="*/ 15987 h 1488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089147" h="1488947">
                <a:moveTo>
                  <a:pt x="25234" y="1493599"/>
                </a:moveTo>
                <a:lnTo>
                  <a:pt x="3093482" y="15987"/>
                </a:lnTo>
              </a:path>
            </a:pathLst>
          </a:custGeom>
          <a:ln w="12699">
            <a:solidFill>
              <a:srgbClr val="000000">
                <a:alpha val="100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69" name="Picture 66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0579" y="7437120"/>
            <a:ext cx="121920" cy="137160"/>
          </a:xfrm>
          <a:prstGeom prst="rect">
            <a:avLst/>
          </a:prstGeom>
        </p:spPr>
      </p:pic>
      <p:sp>
        <p:nvSpPr>
          <p:cNvPr id="7" name="Freeform 669"/>
          <p:cNvSpPr/>
          <p:nvPr/>
        </p:nvSpPr>
        <p:spPr>
          <a:xfrm>
            <a:off x="3883152" y="6969252"/>
            <a:ext cx="104647" cy="396747"/>
          </a:xfrm>
          <a:custGeom>
            <a:avLst/>
            <a:gdLst>
              <a:gd name="connsiteX0" fmla="*/ 108225 w 104647"/>
              <a:gd name="connsiteY0" fmla="*/ 213332 h 396747"/>
              <a:gd name="connsiteX1" fmla="*/ 82450 w 104647"/>
              <a:gd name="connsiteY1" fmla="*/ 91437 h 396747"/>
              <a:gd name="connsiteX2" fmla="*/ 21501 w 104647"/>
              <a:gd name="connsiteY2" fmla="*/ 17953 h 396747"/>
              <a:gd name="connsiteX3" fmla="*/ 17672 w 104647"/>
              <a:gd name="connsiteY3" fmla="*/ 21783 h 396747"/>
              <a:gd name="connsiteX4" fmla="*/ 24988 w 104647"/>
              <a:gd name="connsiteY4" fmla="*/ 30838 h 396747"/>
              <a:gd name="connsiteX5" fmla="*/ 85588 w 104647"/>
              <a:gd name="connsiteY5" fmla="*/ 213332 h 396747"/>
              <a:gd name="connsiteX6" fmla="*/ 22723 w 104647"/>
              <a:gd name="connsiteY6" fmla="*/ 398089 h 396747"/>
              <a:gd name="connsiteX7" fmla="*/ 17672 w 104647"/>
              <a:gd name="connsiteY7" fmla="*/ 404706 h 396747"/>
              <a:gd name="connsiteX8" fmla="*/ 21501 w 104647"/>
              <a:gd name="connsiteY8" fmla="*/ 408712 h 396747"/>
              <a:gd name="connsiteX9" fmla="*/ 83672 w 104647"/>
              <a:gd name="connsiteY9" fmla="*/ 332440 h 396747"/>
              <a:gd name="connsiteX10" fmla="*/ 108225 w 104647"/>
              <a:gd name="connsiteY10" fmla="*/ 213332 h 396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04647" h="396747">
                <a:moveTo>
                  <a:pt x="108225" y="213332"/>
                </a:moveTo>
                <a:cubicBezTo>
                  <a:pt x="108225" y="182859"/>
                  <a:pt x="104044" y="135494"/>
                  <a:pt x="82450" y="91437"/>
                </a:cubicBezTo>
                <a:cubicBezTo>
                  <a:pt x="59118" y="43376"/>
                  <a:pt x="25510" y="17953"/>
                  <a:pt x="21501" y="17953"/>
                </a:cubicBezTo>
                <a:cubicBezTo>
                  <a:pt x="19242" y="17953"/>
                  <a:pt x="17672" y="19520"/>
                  <a:pt x="17672" y="21783"/>
                </a:cubicBezTo>
                <a:cubicBezTo>
                  <a:pt x="17672" y="23003"/>
                  <a:pt x="17672" y="23700"/>
                  <a:pt x="24988" y="30838"/>
                </a:cubicBezTo>
                <a:cubicBezTo>
                  <a:pt x="63298" y="69496"/>
                  <a:pt x="85588" y="131662"/>
                  <a:pt x="85588" y="213332"/>
                </a:cubicBezTo>
                <a:cubicBezTo>
                  <a:pt x="85588" y="280199"/>
                  <a:pt x="71132" y="348982"/>
                  <a:pt x="22723" y="398089"/>
                </a:cubicBezTo>
                <a:cubicBezTo>
                  <a:pt x="17672" y="402791"/>
                  <a:pt x="17672" y="403661"/>
                  <a:pt x="17672" y="404706"/>
                </a:cubicBezTo>
                <a:cubicBezTo>
                  <a:pt x="17672" y="407144"/>
                  <a:pt x="19242" y="408712"/>
                  <a:pt x="21501" y="408712"/>
                </a:cubicBezTo>
                <a:cubicBezTo>
                  <a:pt x="25510" y="408712"/>
                  <a:pt x="60686" y="382068"/>
                  <a:pt x="83672" y="332440"/>
                </a:cubicBezTo>
                <a:cubicBezTo>
                  <a:pt x="103696" y="289428"/>
                  <a:pt x="108225" y="246069"/>
                  <a:pt x="108225" y="213332"/>
                </a:cubicBez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1" name="Picture 67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1520" y="7094220"/>
            <a:ext cx="220979" cy="182880"/>
          </a:xfrm>
          <a:prstGeom prst="rect">
            <a:avLst/>
          </a:prstGeom>
        </p:spPr>
      </p:pic>
      <p:sp>
        <p:nvSpPr>
          <p:cNvPr id="8" name="Freeform 671"/>
          <p:cNvSpPr/>
          <p:nvPr/>
        </p:nvSpPr>
        <p:spPr>
          <a:xfrm>
            <a:off x="4708652" y="6766052"/>
            <a:ext cx="269747" cy="269747"/>
          </a:xfrm>
          <a:custGeom>
            <a:avLst/>
            <a:gdLst>
              <a:gd name="connsiteX0" fmla="*/ 157657 w 269747"/>
              <a:gd name="connsiteY0" fmla="*/ 155878 h 269747"/>
              <a:gd name="connsiteX1" fmla="*/ 266665 w 269747"/>
              <a:gd name="connsiteY1" fmla="*/ 155878 h 269747"/>
              <a:gd name="connsiteX2" fmla="*/ 279551 w 269747"/>
              <a:gd name="connsiteY2" fmla="*/ 148043 h 269747"/>
              <a:gd name="connsiteX3" fmla="*/ 266665 w 269747"/>
              <a:gd name="connsiteY3" fmla="*/ 140207 h 269747"/>
              <a:gd name="connsiteX4" fmla="*/ 157657 w 269747"/>
              <a:gd name="connsiteY4" fmla="*/ 140207 h 269747"/>
              <a:gd name="connsiteX5" fmla="*/ 157657 w 269747"/>
              <a:gd name="connsiteY5" fmla="*/ 30851 h 269747"/>
              <a:gd name="connsiteX6" fmla="*/ 149819 w 269747"/>
              <a:gd name="connsiteY6" fmla="*/ 17964 h 269747"/>
              <a:gd name="connsiteX7" fmla="*/ 141982 w 269747"/>
              <a:gd name="connsiteY7" fmla="*/ 30851 h 269747"/>
              <a:gd name="connsiteX8" fmla="*/ 141982 w 269747"/>
              <a:gd name="connsiteY8" fmla="*/ 140207 h 269747"/>
              <a:gd name="connsiteX9" fmla="*/ 32454 w 269747"/>
              <a:gd name="connsiteY9" fmla="*/ 140207 h 269747"/>
              <a:gd name="connsiteX10" fmla="*/ 19566 w 269747"/>
              <a:gd name="connsiteY10" fmla="*/ 148043 h 269747"/>
              <a:gd name="connsiteX11" fmla="*/ 32454 w 269747"/>
              <a:gd name="connsiteY11" fmla="*/ 155878 h 269747"/>
              <a:gd name="connsiteX12" fmla="*/ 141982 w 269747"/>
              <a:gd name="connsiteY12" fmla="*/ 155878 h 269747"/>
              <a:gd name="connsiteX13" fmla="*/ 141982 w 269747"/>
              <a:gd name="connsiteY13" fmla="*/ 265236 h 269747"/>
              <a:gd name="connsiteX14" fmla="*/ 149819 w 269747"/>
              <a:gd name="connsiteY14" fmla="*/ 278121 h 269747"/>
              <a:gd name="connsiteX15" fmla="*/ 157657 w 269747"/>
              <a:gd name="connsiteY15" fmla="*/ 265236 h 269747"/>
              <a:gd name="connsiteX16" fmla="*/ 157657 w 269747"/>
              <a:gd name="connsiteY16" fmla="*/ 155878 h 269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69747" h="269747">
                <a:moveTo>
                  <a:pt x="157657" y="155878"/>
                </a:moveTo>
                <a:lnTo>
                  <a:pt x="266665" y="155878"/>
                </a:lnTo>
                <a:cubicBezTo>
                  <a:pt x="272062" y="155878"/>
                  <a:pt x="279551" y="155878"/>
                  <a:pt x="279551" y="148043"/>
                </a:cubicBezTo>
                <a:cubicBezTo>
                  <a:pt x="279551" y="140207"/>
                  <a:pt x="272062" y="140207"/>
                  <a:pt x="266665" y="140207"/>
                </a:cubicBezTo>
                <a:lnTo>
                  <a:pt x="157657" y="140207"/>
                </a:lnTo>
                <a:lnTo>
                  <a:pt x="157657" y="30851"/>
                </a:lnTo>
                <a:cubicBezTo>
                  <a:pt x="157657" y="25279"/>
                  <a:pt x="157657" y="17964"/>
                  <a:pt x="149819" y="17964"/>
                </a:cubicBezTo>
                <a:cubicBezTo>
                  <a:pt x="141982" y="17964"/>
                  <a:pt x="141982" y="25279"/>
                  <a:pt x="141982" y="30851"/>
                </a:cubicBezTo>
                <a:lnTo>
                  <a:pt x="141982" y="140207"/>
                </a:lnTo>
                <a:lnTo>
                  <a:pt x="32454" y="140207"/>
                </a:lnTo>
                <a:cubicBezTo>
                  <a:pt x="27055" y="140207"/>
                  <a:pt x="19566" y="140207"/>
                  <a:pt x="19566" y="148043"/>
                </a:cubicBezTo>
                <a:cubicBezTo>
                  <a:pt x="19566" y="155878"/>
                  <a:pt x="27055" y="155878"/>
                  <a:pt x="32454" y="155878"/>
                </a:cubicBezTo>
                <a:lnTo>
                  <a:pt x="141982" y="155878"/>
                </a:lnTo>
                <a:lnTo>
                  <a:pt x="141982" y="265236"/>
                </a:lnTo>
                <a:cubicBezTo>
                  <a:pt x="141982" y="270633"/>
                  <a:pt x="141982" y="278121"/>
                  <a:pt x="149819" y="278121"/>
                </a:cubicBezTo>
                <a:cubicBezTo>
                  <a:pt x="157657" y="278121"/>
                  <a:pt x="157657" y="270809"/>
                  <a:pt x="157657" y="265236"/>
                </a:cubicBezTo>
                <a:lnTo>
                  <a:pt x="157657" y="155878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Freeform 672"/>
          <p:cNvSpPr/>
          <p:nvPr/>
        </p:nvSpPr>
        <p:spPr>
          <a:xfrm>
            <a:off x="5089652" y="6740652"/>
            <a:ext cx="130047" cy="269747"/>
          </a:xfrm>
          <a:custGeom>
            <a:avLst/>
            <a:gdLst>
              <a:gd name="connsiteX0" fmla="*/ 88358 w 130047"/>
              <a:gd name="connsiteY0" fmla="*/ 114760 h 269747"/>
              <a:gd name="connsiteX1" fmla="*/ 125100 w 130047"/>
              <a:gd name="connsiteY1" fmla="*/ 114760 h 269747"/>
              <a:gd name="connsiteX2" fmla="*/ 136767 w 130047"/>
              <a:gd name="connsiteY2" fmla="*/ 106924 h 269747"/>
              <a:gd name="connsiteX3" fmla="*/ 125795 w 130047"/>
              <a:gd name="connsiteY3" fmla="*/ 102744 h 269747"/>
              <a:gd name="connsiteX4" fmla="*/ 91492 w 130047"/>
              <a:gd name="connsiteY4" fmla="*/ 102744 h 269747"/>
              <a:gd name="connsiteX5" fmla="*/ 107513 w 130047"/>
              <a:gd name="connsiteY5" fmla="*/ 37096 h 269747"/>
              <a:gd name="connsiteX6" fmla="*/ 96195 w 130047"/>
              <a:gd name="connsiteY6" fmla="*/ 26473 h 269747"/>
              <a:gd name="connsiteX7" fmla="*/ 80521 w 130047"/>
              <a:gd name="connsiteY7" fmla="*/ 40578 h 269747"/>
              <a:gd name="connsiteX8" fmla="*/ 65199 w 130047"/>
              <a:gd name="connsiteY8" fmla="*/ 102744 h 269747"/>
              <a:gd name="connsiteX9" fmla="*/ 28453 w 130047"/>
              <a:gd name="connsiteY9" fmla="*/ 102744 h 269747"/>
              <a:gd name="connsiteX10" fmla="*/ 16787 w 130047"/>
              <a:gd name="connsiteY10" fmla="*/ 110059 h 269747"/>
              <a:gd name="connsiteX11" fmla="*/ 27759 w 130047"/>
              <a:gd name="connsiteY11" fmla="*/ 114760 h 269747"/>
              <a:gd name="connsiteX12" fmla="*/ 62061 w 130047"/>
              <a:gd name="connsiteY12" fmla="*/ 114760 h 269747"/>
              <a:gd name="connsiteX13" fmla="*/ 32461 w 130047"/>
              <a:gd name="connsiteY13" fmla="*/ 239440 h 269747"/>
              <a:gd name="connsiteX14" fmla="*/ 68334 w 130047"/>
              <a:gd name="connsiteY14" fmla="*/ 275486 h 269747"/>
              <a:gd name="connsiteX15" fmla="*/ 130498 w 130047"/>
              <a:gd name="connsiteY15" fmla="*/ 215234 h 269747"/>
              <a:gd name="connsiteX16" fmla="*/ 125795 w 130047"/>
              <a:gd name="connsiteY16" fmla="*/ 211404 h 269747"/>
              <a:gd name="connsiteX17" fmla="*/ 120048 w 130047"/>
              <a:gd name="connsiteY17" fmla="*/ 216803 h 269747"/>
              <a:gd name="connsiteX18" fmla="*/ 69203 w 130047"/>
              <a:gd name="connsiteY18" fmla="*/ 266779 h 269747"/>
              <a:gd name="connsiteX19" fmla="*/ 57014 w 130047"/>
              <a:gd name="connsiteY19" fmla="*/ 248844 h 269747"/>
              <a:gd name="connsiteX20" fmla="*/ 59453 w 130047"/>
              <a:gd name="connsiteY20" fmla="*/ 230037 h 269747"/>
              <a:gd name="connsiteX21" fmla="*/ 88358 w 130047"/>
              <a:gd name="connsiteY21" fmla="*/ 114760 h 2697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30047" h="269747">
                <a:moveTo>
                  <a:pt x="88358" y="114760"/>
                </a:moveTo>
                <a:lnTo>
                  <a:pt x="125100" y="114760"/>
                </a:lnTo>
                <a:cubicBezTo>
                  <a:pt x="132936" y="114760"/>
                  <a:pt x="136767" y="114760"/>
                  <a:pt x="136767" y="106924"/>
                </a:cubicBezTo>
                <a:cubicBezTo>
                  <a:pt x="136767" y="102744"/>
                  <a:pt x="132936" y="102744"/>
                  <a:pt x="125795" y="102744"/>
                </a:cubicBezTo>
                <a:lnTo>
                  <a:pt x="91492" y="102744"/>
                </a:lnTo>
                <a:cubicBezTo>
                  <a:pt x="105597" y="47194"/>
                  <a:pt x="107513" y="39359"/>
                  <a:pt x="107513" y="37096"/>
                </a:cubicBezTo>
                <a:cubicBezTo>
                  <a:pt x="107513" y="30304"/>
                  <a:pt x="102811" y="26473"/>
                  <a:pt x="96195" y="26473"/>
                </a:cubicBezTo>
                <a:cubicBezTo>
                  <a:pt x="94974" y="26473"/>
                  <a:pt x="84003" y="26821"/>
                  <a:pt x="80521" y="40578"/>
                </a:cubicBezTo>
                <a:lnTo>
                  <a:pt x="65199" y="102744"/>
                </a:lnTo>
                <a:lnTo>
                  <a:pt x="28453" y="102744"/>
                </a:lnTo>
                <a:cubicBezTo>
                  <a:pt x="20795" y="102744"/>
                  <a:pt x="16787" y="102744"/>
                  <a:pt x="16787" y="110059"/>
                </a:cubicBezTo>
                <a:cubicBezTo>
                  <a:pt x="16787" y="114760"/>
                  <a:pt x="19922" y="114760"/>
                  <a:pt x="27759" y="114760"/>
                </a:cubicBezTo>
                <a:lnTo>
                  <a:pt x="62061" y="114760"/>
                </a:lnTo>
                <a:cubicBezTo>
                  <a:pt x="34026" y="225857"/>
                  <a:pt x="32461" y="232475"/>
                  <a:pt x="32461" y="239440"/>
                </a:cubicBezTo>
                <a:cubicBezTo>
                  <a:pt x="32461" y="260510"/>
                  <a:pt x="47262" y="275486"/>
                  <a:pt x="68334" y="275486"/>
                </a:cubicBezTo>
                <a:cubicBezTo>
                  <a:pt x="108209" y="275486"/>
                  <a:pt x="130498" y="218371"/>
                  <a:pt x="130498" y="215234"/>
                </a:cubicBezTo>
                <a:cubicBezTo>
                  <a:pt x="130498" y="211404"/>
                  <a:pt x="127365" y="211404"/>
                  <a:pt x="125795" y="211404"/>
                </a:cubicBezTo>
                <a:cubicBezTo>
                  <a:pt x="122313" y="211404"/>
                  <a:pt x="121966" y="212449"/>
                  <a:pt x="120048" y="216803"/>
                </a:cubicBezTo>
                <a:cubicBezTo>
                  <a:pt x="103159" y="257376"/>
                  <a:pt x="82439" y="266779"/>
                  <a:pt x="69203" y="266779"/>
                </a:cubicBezTo>
                <a:cubicBezTo>
                  <a:pt x="61019" y="266779"/>
                  <a:pt x="57014" y="261729"/>
                  <a:pt x="57014" y="248844"/>
                </a:cubicBezTo>
                <a:cubicBezTo>
                  <a:pt x="57014" y="239440"/>
                  <a:pt x="57884" y="236655"/>
                  <a:pt x="59453" y="230037"/>
                </a:cubicBezTo>
                <a:lnTo>
                  <a:pt x="88358" y="11476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4" name="Picture 67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42560" y="6728459"/>
            <a:ext cx="236220" cy="281940"/>
          </a:xfrm>
          <a:prstGeom prst="rect">
            <a:avLst/>
          </a:prstGeom>
        </p:spPr>
      </p:pic>
      <p:pic>
        <p:nvPicPr>
          <p:cNvPr id="675" name="Picture 67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54980" y="5966460"/>
            <a:ext cx="137160" cy="129539"/>
          </a:xfrm>
          <a:prstGeom prst="rect">
            <a:avLst/>
          </a:prstGeom>
        </p:spPr>
      </p:pic>
      <p:sp>
        <p:nvSpPr>
          <p:cNvPr id="9" name="TextBox 675"/>
          <p:cNvSpPr txBox="1"/>
          <p:nvPr/>
        </p:nvSpPr>
        <p:spPr>
          <a:xfrm>
            <a:off x="673100" y="444500"/>
            <a:ext cx="5253104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1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Why</a:t>
            </a:r>
            <a:r>
              <a:rPr lang="en-US" altLang="zh-CN" sz="4800" spc="1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8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Axis-Aligned?</a:t>
            </a:r>
            <a:endParaRPr lang="en-US" altLang="zh-CN" sz="4800" spc="8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76" name="TextBox 676"/>
          <p:cNvSpPr txBox="1"/>
          <p:nvPr/>
        </p:nvSpPr>
        <p:spPr>
          <a:xfrm>
            <a:off x="800100" y="3505200"/>
            <a:ext cx="1539972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3400" spc="18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Gene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ral</a:t>
            </a:r>
            <a:endParaRPr lang="en-US" altLang="zh-CN" sz="3400" spc="17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77" name="TextBox 677"/>
          <p:cNvSpPr txBox="1"/>
          <p:nvPr/>
        </p:nvSpPr>
        <p:spPr>
          <a:xfrm>
            <a:off x="6478072" y="3587485"/>
            <a:ext cx="321240" cy="430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000"/>
              </a:lnSpc>
            </a:pPr>
            <a:r>
              <a:rPr lang="en-US" altLang="zh-CN" sz="2800" spc="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r>
              <a:rPr lang="en-US" altLang="zh-CN" sz="1950" spc="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1950" spc="1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78" name="TextBox 678"/>
          <p:cNvSpPr txBox="1"/>
          <p:nvPr/>
        </p:nvSpPr>
        <p:spPr>
          <a:xfrm>
            <a:off x="8253431" y="3017923"/>
            <a:ext cx="1394922" cy="825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52000"/>
              </a:lnSpc>
            </a:pPr>
            <a:r>
              <a:rPr lang="en-US" altLang="zh-CN" sz="3550" spc="2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3550" spc="1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43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18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25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r>
              <a:rPr lang="en-US" altLang="zh-CN" sz="3550" spc="38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r>
              <a:rPr lang="en-US" altLang="zh-CN" sz="2450" spc="26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2450" spc="26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79" name="TextBox 679"/>
          <p:cNvSpPr txBox="1"/>
          <p:nvPr/>
        </p:nvSpPr>
        <p:spPr>
          <a:xfrm>
            <a:off x="9712000" y="3657383"/>
            <a:ext cx="299694" cy="541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50" spc="46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endParaRPr lang="en-US" altLang="zh-CN" sz="3550" spc="46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80" name="TextBox 680"/>
          <p:cNvSpPr txBox="1"/>
          <p:nvPr/>
        </p:nvSpPr>
        <p:spPr>
          <a:xfrm>
            <a:off x="10208124" y="2364353"/>
            <a:ext cx="1176072" cy="14944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975995">
              <a:lnSpc>
                <a:spcPct val="100000"/>
              </a:lnSpc>
            </a:pPr>
            <a:r>
              <a:rPr lang="en-US" altLang="zh-CN" sz="355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endParaRPr lang="en-US" altLang="zh-CN" sz="3550" spc="17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365"/>
              </a:lnSpc>
            </a:pPr>
            <a:endParaRPr lang="en-US" dirty="0" smtClean="0"/>
          </a:p>
          <a:p>
            <a:pPr marL="0">
              <a:lnSpc>
                <a:spcPct val="144000"/>
              </a:lnSpc>
            </a:pPr>
            <a:r>
              <a:rPr lang="en-US" altLang="zh-CN" sz="3550" spc="-39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</a:t>
            </a:r>
            <a:r>
              <a:rPr lang="en-US" altLang="zh-CN" sz="3550" spc="-25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r>
              <a:rPr lang="en-US" altLang="zh-CN" sz="3550" spc="-19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3550" spc="-78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3550" spc="-395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3550" spc="-56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endParaRPr lang="en-US" altLang="zh-CN" sz="3550" spc="-56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81" name="TextBox 681"/>
          <p:cNvSpPr txBox="1"/>
          <p:nvPr/>
        </p:nvSpPr>
        <p:spPr>
          <a:xfrm>
            <a:off x="8187435" y="4597400"/>
            <a:ext cx="4156952" cy="346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2000" spc="6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subtractions,</a:t>
            </a:r>
            <a:r>
              <a:rPr lang="en-US" altLang="zh-CN" sz="2000" spc="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6</a:t>
            </a:r>
            <a:r>
              <a:rPr lang="en-US" altLang="zh-CN" sz="2000" spc="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6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multiplies,</a:t>
            </a:r>
            <a:r>
              <a:rPr lang="en-US" altLang="zh-CN" sz="2000" spc="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1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1</a:t>
            </a:r>
            <a:r>
              <a:rPr lang="en-US" altLang="zh-CN" sz="2000" spc="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6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division</a:t>
            </a:r>
            <a:endParaRPr lang="en-US" altLang="zh-CN" sz="2000" spc="6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82" name="TextBox 682"/>
          <p:cNvSpPr txBox="1"/>
          <p:nvPr/>
        </p:nvSpPr>
        <p:spPr>
          <a:xfrm>
            <a:off x="800100" y="5947359"/>
            <a:ext cx="2798660" cy="16020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hangingPunct="0">
              <a:lnSpc>
                <a:spcPct val="103000"/>
              </a:lnSpc>
            </a:pPr>
            <a:r>
              <a:rPr lang="en-US" altLang="zh-CN" sz="34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Sla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bs</a:t>
            </a:r>
            <a: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18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pe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rpendicular</a:t>
            </a:r>
            <a:r>
              <a:rPr lang="en-US" altLang="zh-CN" sz="34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to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x-axis</a:t>
            </a:r>
            <a:endParaRPr lang="en-US" altLang="zh-CN" sz="3400" spc="7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83" name="TextBox 683"/>
          <p:cNvSpPr txBox="1"/>
          <p:nvPr/>
        </p:nvSpPr>
        <p:spPr>
          <a:xfrm>
            <a:off x="3955670" y="6285958"/>
            <a:ext cx="299694" cy="541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50" spc="46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endParaRPr lang="en-US" altLang="zh-CN" sz="3550" spc="46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84" name="TextBox 684"/>
          <p:cNvSpPr txBox="1"/>
          <p:nvPr/>
        </p:nvSpPr>
        <p:spPr>
          <a:xfrm>
            <a:off x="4423030" y="5881527"/>
            <a:ext cx="1029905" cy="18316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589280">
              <a:lnSpc>
                <a:spcPct val="100000"/>
              </a:lnSpc>
            </a:pPr>
            <a:r>
              <a:rPr lang="en-US" altLang="zh-CN" sz="25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endParaRPr lang="en-US" altLang="zh-CN" sz="2500" spc="12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765"/>
              </a:lnSpc>
            </a:pPr>
            <a:endParaRPr lang="en-US" dirty="0" smtClean="0"/>
          </a:p>
          <a:p>
            <a:pPr marL="0" indent="827405">
              <a:lnSpc>
                <a:spcPct val="100000"/>
              </a:lnSpc>
            </a:pPr>
            <a:r>
              <a:rPr lang="en-US" altLang="zh-CN" sz="2500" spc="-3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y</a:t>
            </a:r>
            <a:endParaRPr lang="en-US" altLang="zh-CN" sz="2500" spc="-3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510"/>
              </a:lnSpc>
            </a:pPr>
            <a:endParaRPr lang="en-US" dirty="0" smtClean="0"/>
          </a:p>
          <a:p>
            <a:pPr marL="0">
              <a:lnSpc>
                <a:spcPct val="144000"/>
              </a:lnSpc>
            </a:pPr>
            <a:r>
              <a:rPr lang="en-US" altLang="zh-CN" sz="3550" spc="-43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r>
              <a:rPr lang="en-US" altLang="zh-CN" sz="3550" spc="-20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3550" spc="-86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3550" spc="-435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3550" spc="-6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endParaRPr lang="en-US" altLang="zh-CN" sz="3550" spc="-62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85" name="TextBox 685"/>
          <p:cNvSpPr txBox="1"/>
          <p:nvPr/>
        </p:nvSpPr>
        <p:spPr>
          <a:xfrm>
            <a:off x="5677678" y="6285958"/>
            <a:ext cx="689437" cy="9336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50" spc="-27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zh-CN" sz="2500" spc="-11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z</a:t>
            </a:r>
            <a:endParaRPr lang="en-US" altLang="zh-CN" sz="2500" spc="-11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410845">
              <a:lnSpc>
                <a:spcPct val="100000"/>
              </a:lnSpc>
            </a:pPr>
            <a:r>
              <a:rPr lang="en-US" altLang="zh-CN" sz="2500" spc="13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et</a:t>
            </a:r>
            <a:endParaRPr lang="en-US" altLang="zh-CN" sz="2500" spc="13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86" name="TextBox 686"/>
          <p:cNvSpPr txBox="1"/>
          <p:nvPr/>
        </p:nvSpPr>
        <p:spPr>
          <a:xfrm>
            <a:off x="6753510" y="5402996"/>
            <a:ext cx="845270" cy="2284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500" spc="53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endParaRPr lang="en-US" altLang="zh-CN" sz="2500" spc="53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765"/>
              </a:lnSpc>
            </a:pPr>
            <a:endParaRPr lang="en-US" dirty="0" smtClean="0"/>
          </a:p>
          <a:p>
            <a:pPr marL="0" indent="336550">
              <a:lnSpc>
                <a:spcPct val="100000"/>
              </a:lnSpc>
            </a:pPr>
            <a:r>
              <a:rPr lang="en-US" altLang="zh-CN" sz="2500" spc="-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2500" spc="-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55"/>
              </a:lnSpc>
            </a:pPr>
            <a:endParaRPr lang="en-US" dirty="0" smtClean="0"/>
          </a:p>
          <a:p>
            <a:pPr marL="0" indent="107950">
              <a:lnSpc>
                <a:spcPct val="100000"/>
              </a:lnSpc>
            </a:pPr>
            <a:r>
              <a:rPr lang="en-US" altLang="zh-CN" sz="3550" spc="101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zh-CN" altLang="en-US" sz="3550" spc="9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lang="zh-CN" altLang="en-US" sz="3550" spc="900" dirty="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336550">
              <a:lnSpc>
                <a:spcPct val="100000"/>
              </a:lnSpc>
            </a:pPr>
            <a:r>
              <a:rPr lang="en-US" altLang="zh-CN" sz="2500" spc="12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(</a:t>
            </a:r>
            <a:endParaRPr lang="en-US" altLang="zh-CN" sz="2500" spc="12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87" name="TextBox 687"/>
          <p:cNvSpPr txBox="1"/>
          <p:nvPr/>
        </p:nvSpPr>
        <p:spPr>
          <a:xfrm>
            <a:off x="7710827" y="5426012"/>
            <a:ext cx="2500785" cy="23304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821055">
              <a:lnSpc>
                <a:spcPct val="145000"/>
              </a:lnSpc>
            </a:pPr>
            <a:r>
              <a:rPr lang="zh-CN" altLang="en-US" sz="25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</a:t>
            </a:r>
            <a:r>
              <a:rPr lang="zh-CN" altLang="en-US" sz="2500" spc="-185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5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2500" spc="-1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5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&lt;</a:t>
            </a:r>
            <a:endParaRPr lang="en-US" altLang="zh-CN" sz="250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200"/>
              </a:lnSpc>
            </a:pPr>
            <a:endParaRPr lang="en-US" dirty="0" smtClean="0"/>
          </a:p>
          <a:p>
            <a:pPr marL="0" indent="600075">
              <a:lnSpc>
                <a:spcPct val="100000"/>
              </a:lnSpc>
            </a:pPr>
            <a:r>
              <a:rPr lang="en-US" altLang="zh-CN" sz="3550" spc="2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</a:t>
            </a:r>
            <a:r>
              <a:rPr lang="en-US" altLang="zh-CN" sz="3550" spc="22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5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=</a:t>
            </a:r>
            <a:r>
              <a:rPr lang="en-US" altLang="zh-CN" sz="3550" spc="229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3550" spc="4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r>
              <a:rPr lang="en-US" altLang="zh-CN" sz="2450" spc="31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r>
              <a:rPr lang="en-US" altLang="zh-CN" sz="2450" spc="30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</a:t>
            </a:r>
            <a:endParaRPr lang="en-US" altLang="zh-CN" sz="2450" spc="30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>
              <a:lnSpc>
                <a:spcPct val="76000"/>
              </a:lnSpc>
            </a:pPr>
            <a:r>
              <a:rPr lang="en-US" altLang="zh-CN" sz="2500" spc="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and</a:t>
            </a:r>
            <a:r>
              <a:rPr lang="en-US" altLang="zh-CN" sz="2500" spc="44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500" spc="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solve</a:t>
            </a:r>
            <a:r>
              <a:rPr lang="en-US" altLang="zh-CN" sz="2500" spc="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500" spc="8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for</a:t>
            </a:r>
            <a:endParaRPr lang="en-US" altLang="zh-CN" sz="2500" spc="8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1997075">
              <a:lnSpc>
                <a:spcPct val="76000"/>
              </a:lnSpc>
            </a:pPr>
            <a:r>
              <a:rPr lang="en-US" altLang="zh-CN" sz="3550" spc="50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r>
              <a:rPr lang="en-US" altLang="zh-CN" sz="2450" spc="35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</a:t>
            </a:r>
            <a:endParaRPr lang="en-US" altLang="zh-CN" sz="2450" spc="35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 marL="0" indent="2199005">
              <a:lnSpc>
                <a:spcPct val="100000"/>
              </a:lnSpc>
            </a:pPr>
            <a:r>
              <a:rPr lang="en-US" altLang="zh-CN" sz="2500" spc="-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0</a:t>
            </a:r>
            <a:endParaRPr lang="en-US" altLang="zh-CN" sz="2500" spc="-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88" name="TextBox 688"/>
          <p:cNvSpPr txBox="1"/>
          <p:nvPr/>
        </p:nvSpPr>
        <p:spPr>
          <a:xfrm>
            <a:off x="10317095" y="6302842"/>
            <a:ext cx="475127" cy="541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50" spc="37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o</a:t>
            </a:r>
            <a:r>
              <a:rPr lang="en-US" altLang="zh-CN" sz="2450" spc="25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x</a:t>
            </a:r>
            <a:endParaRPr lang="en-US" altLang="zh-CN" sz="2450" spc="259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89" name="TextBox 689"/>
          <p:cNvSpPr txBox="1"/>
          <p:nvPr/>
        </p:nvSpPr>
        <p:spPr>
          <a:xfrm>
            <a:off x="7128450" y="7799432"/>
            <a:ext cx="330519" cy="381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500" spc="34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p</a:t>
            </a:r>
            <a:endParaRPr lang="en-US" altLang="zh-CN" sz="2500" spc="34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90" name="TextBox 690"/>
          <p:cNvSpPr txBox="1"/>
          <p:nvPr/>
        </p:nvSpPr>
        <p:spPr>
          <a:xfrm>
            <a:off x="7521899" y="7840208"/>
            <a:ext cx="1206865" cy="9286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73075" hangingPunct="0">
              <a:lnSpc>
                <a:spcPct val="122000"/>
              </a:lnSpc>
            </a:pPr>
            <a:r>
              <a:rPr lang="en-US" altLang="zh-CN" sz="2500" spc="-23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)</a:t>
            </a:r>
            <a:r>
              <a:rPr lang="en-US" altLang="zh-CN" sz="2500" spc="-1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2500" spc="-715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500" spc="-364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500" spc="-52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r>
              <a:rPr lang="en-US" altLang="zh-CN" sz="250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500" spc="-29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</a:t>
            </a:r>
            <a:r>
              <a:rPr lang="en-US" altLang="zh-CN" sz="2500" spc="-14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zh-CN" altLang="en-US" sz="2500" spc="-595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·</a:t>
            </a:r>
            <a:r>
              <a:rPr lang="zh-CN" altLang="en-US" sz="2500" spc="-304" dirty="0">
                <a:solidFill>
                  <a:srgbClr val="000000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2500" spc="-42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N</a:t>
            </a:r>
            <a:endParaRPr lang="en-US" altLang="zh-CN" sz="2500" spc="-42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91" name="TextBox 691"/>
          <p:cNvSpPr txBox="1"/>
          <p:nvPr/>
        </p:nvSpPr>
        <p:spPr>
          <a:xfrm>
            <a:off x="8750300" y="7823200"/>
            <a:ext cx="2702802" cy="346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2000" spc="9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1</a:t>
            </a:r>
            <a:r>
              <a:rPr lang="en-US" altLang="zh-CN" sz="2000" spc="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6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subtraction,</a:t>
            </a:r>
            <a:r>
              <a:rPr lang="en-US" altLang="zh-CN" sz="2000" spc="5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14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1</a:t>
            </a:r>
            <a:r>
              <a:rPr lang="en-US" altLang="zh-CN" sz="2000" spc="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2000" spc="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division</a:t>
            </a:r>
            <a:endParaRPr lang="en-US" altLang="zh-CN" sz="2000" spc="75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  <p:sp>
        <p:nvSpPr>
          <p:cNvPr id="692" name="TextBox 692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000"/>
              </a:lnSpc>
              <a:tabLst>
                <a:tab pos="61341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40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TextBox 693"/>
          <p:cNvSpPr txBox="1"/>
          <p:nvPr/>
        </p:nvSpPr>
        <p:spPr>
          <a:xfrm>
            <a:off x="1295400" y="3932935"/>
            <a:ext cx="10417653" cy="1852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628900">
              <a:lnSpc>
                <a:spcPct val="100000"/>
              </a:lnSpc>
            </a:pPr>
            <a:r>
              <a:rPr lang="en-US" altLang="zh-CN" sz="8000" spc="1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Thank</a:t>
            </a:r>
            <a:r>
              <a:rPr lang="en-US" altLang="zh-CN" sz="8000" spc="1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8000" spc="1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you!</a:t>
            </a:r>
            <a:endParaRPr lang="en-US" altLang="zh-CN" sz="8000" spc="1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0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(And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thank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Prof.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Ravi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Ramamoorthi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and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Prof.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Ren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Ng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for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many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of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the</a:t>
            </a:r>
            <a:r>
              <a:rPr lang="en-US" altLang="zh-CN" sz="2400" spc="-1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slides!)</a:t>
            </a:r>
            <a:endParaRPr lang="en-US" altLang="zh-CN" sz="24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180" y="4259579"/>
            <a:ext cx="3771900" cy="4061460"/>
          </a:xfrm>
          <a:prstGeom prst="rect">
            <a:avLst/>
          </a:prstGeom>
        </p:spPr>
      </p:pic>
      <p:sp>
        <p:nvSpPr>
          <p:cNvPr id="2" name="Freeform 13"/>
          <p:cNvSpPr/>
          <p:nvPr/>
        </p:nvSpPr>
        <p:spPr>
          <a:xfrm>
            <a:off x="676513" y="4245212"/>
            <a:ext cx="3755787" cy="4060587"/>
          </a:xfrm>
          <a:custGeom>
            <a:avLst/>
            <a:gdLst>
              <a:gd name="connsiteX0" fmla="*/ 13559 w 3755787"/>
              <a:gd name="connsiteY0" fmla="*/ 16874 h 4060587"/>
              <a:gd name="connsiteX1" fmla="*/ 3765441 w 3755787"/>
              <a:gd name="connsiteY1" fmla="*/ 16874 h 4060587"/>
              <a:gd name="connsiteX2" fmla="*/ 3765441 w 3755787"/>
              <a:gd name="connsiteY2" fmla="*/ 4065935 h 4060587"/>
              <a:gd name="connsiteX3" fmla="*/ 13559 w 3755787"/>
              <a:gd name="connsiteY3" fmla="*/ 4065935 h 4060587"/>
              <a:gd name="connsiteX4" fmla="*/ 13559 w 3755787"/>
              <a:gd name="connsiteY4" fmla="*/ 16874 h 40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787" h="4060587">
                <a:moveTo>
                  <a:pt x="13559" y="16874"/>
                </a:moveTo>
                <a:lnTo>
                  <a:pt x="3765441" y="16874"/>
                </a:lnTo>
                <a:lnTo>
                  <a:pt x="3765441" y="4065935"/>
                </a:lnTo>
                <a:lnTo>
                  <a:pt x="13559" y="4065935"/>
                </a:lnTo>
                <a:lnTo>
                  <a:pt x="13559" y="1687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8573">
            <a:solidFill>
              <a:srgbClr val="B2B2B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79" y="4259579"/>
            <a:ext cx="3756660" cy="4061460"/>
          </a:xfrm>
          <a:prstGeom prst="rect">
            <a:avLst/>
          </a:prstGeom>
        </p:spPr>
      </p:pic>
      <p:sp>
        <p:nvSpPr>
          <p:cNvPr id="3" name="Freeform 15"/>
          <p:cNvSpPr/>
          <p:nvPr/>
        </p:nvSpPr>
        <p:spPr>
          <a:xfrm>
            <a:off x="4588112" y="4245212"/>
            <a:ext cx="3768487" cy="4060587"/>
          </a:xfrm>
          <a:custGeom>
            <a:avLst/>
            <a:gdLst>
              <a:gd name="connsiteX0" fmla="*/ 21009 w 3768487"/>
              <a:gd name="connsiteY0" fmla="*/ 16874 h 4060587"/>
              <a:gd name="connsiteX1" fmla="*/ 3772891 w 3768487"/>
              <a:gd name="connsiteY1" fmla="*/ 16874 h 4060587"/>
              <a:gd name="connsiteX2" fmla="*/ 3772891 w 3768487"/>
              <a:gd name="connsiteY2" fmla="*/ 4065935 h 4060587"/>
              <a:gd name="connsiteX3" fmla="*/ 21009 w 3768487"/>
              <a:gd name="connsiteY3" fmla="*/ 4065935 h 4060587"/>
              <a:gd name="connsiteX4" fmla="*/ 21009 w 3768487"/>
              <a:gd name="connsiteY4" fmla="*/ 16874 h 40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8487" h="4060587">
                <a:moveTo>
                  <a:pt x="21009" y="16874"/>
                </a:moveTo>
                <a:lnTo>
                  <a:pt x="3772891" y="16874"/>
                </a:lnTo>
                <a:lnTo>
                  <a:pt x="3772891" y="4065935"/>
                </a:lnTo>
                <a:lnTo>
                  <a:pt x="21009" y="4065935"/>
                </a:lnTo>
                <a:lnTo>
                  <a:pt x="21009" y="1687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8573">
            <a:solidFill>
              <a:srgbClr val="B2B2B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0" y="4252668"/>
            <a:ext cx="12324019" cy="4792014"/>
          </a:xfrm>
          <a:custGeom>
            <a:avLst/>
            <a:gdLst>
              <a:gd name="connsiteX0" fmla="*/ 0 w 12324019"/>
              <a:gd name="connsiteY0" fmla="*/ 4792014 h 4792014"/>
              <a:gd name="connsiteX1" fmla="*/ 12324019 w 12324019"/>
              <a:gd name="connsiteY1" fmla="*/ 4792014 h 4792014"/>
              <a:gd name="connsiteX2" fmla="*/ 12324019 w 12324019"/>
              <a:gd name="connsiteY2" fmla="*/ 0 h 4792014"/>
              <a:gd name="connsiteX3" fmla="*/ 0 w 12324019"/>
              <a:gd name="connsiteY3" fmla="*/ 0 h 4792014"/>
              <a:gd name="connsiteX4" fmla="*/ 0 w 12324019"/>
              <a:gd name="connsiteY4" fmla="*/ 4792014 h 479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24019" h="4792014">
                <a:moveTo>
                  <a:pt x="0" y="4792014"/>
                </a:moveTo>
                <a:lnTo>
                  <a:pt x="12324019" y="4792014"/>
                </a:lnTo>
                <a:lnTo>
                  <a:pt x="12324019" y="0"/>
                </a:lnTo>
                <a:lnTo>
                  <a:pt x="0" y="0"/>
                </a:lnTo>
                <a:lnTo>
                  <a:pt x="0" y="4792014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020" y="4259579"/>
            <a:ext cx="3779520" cy="4061460"/>
          </a:xfrm>
          <a:prstGeom prst="rect">
            <a:avLst/>
          </a:prstGeom>
        </p:spPr>
      </p:pic>
      <p:sp>
        <p:nvSpPr>
          <p:cNvPr id="4" name="Freeform 18"/>
          <p:cNvSpPr/>
          <p:nvPr/>
        </p:nvSpPr>
        <p:spPr>
          <a:xfrm>
            <a:off x="8525112" y="4245212"/>
            <a:ext cx="3781187" cy="4060587"/>
          </a:xfrm>
          <a:custGeom>
            <a:avLst/>
            <a:gdLst>
              <a:gd name="connsiteX0" fmla="*/ 19153 w 3781187"/>
              <a:gd name="connsiteY0" fmla="*/ 16741 h 4060587"/>
              <a:gd name="connsiteX1" fmla="*/ 3789609 w 3781187"/>
              <a:gd name="connsiteY1" fmla="*/ 16741 h 4060587"/>
              <a:gd name="connsiteX2" fmla="*/ 3789609 w 3781187"/>
              <a:gd name="connsiteY2" fmla="*/ 4065802 h 4060587"/>
              <a:gd name="connsiteX3" fmla="*/ 19153 w 3781187"/>
              <a:gd name="connsiteY3" fmla="*/ 4065802 h 4060587"/>
              <a:gd name="connsiteX4" fmla="*/ 19153 w 3781187"/>
              <a:gd name="connsiteY4" fmla="*/ 16741 h 40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1187" h="4060587">
                <a:moveTo>
                  <a:pt x="19153" y="16741"/>
                </a:moveTo>
                <a:lnTo>
                  <a:pt x="3789609" y="16741"/>
                </a:lnTo>
                <a:lnTo>
                  <a:pt x="3789609" y="4065802"/>
                </a:lnTo>
                <a:lnTo>
                  <a:pt x="19153" y="4065802"/>
                </a:lnTo>
                <a:lnTo>
                  <a:pt x="19153" y="16741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8573">
            <a:solidFill>
              <a:srgbClr val="B2B2B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889000" y="622300"/>
            <a:ext cx="9111605" cy="32747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Why</a:t>
            </a:r>
            <a:r>
              <a:rPr lang="en-US" altLang="zh-CN" sz="4800" spc="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5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Tracing?</a:t>
            </a:r>
            <a:endParaRPr lang="en-US" altLang="zh-CN" sz="4800" spc="6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85"/>
              </a:lnSpc>
            </a:pPr>
            <a:endParaRPr lang="en-US" dirty="0" smtClean="0"/>
          </a:p>
          <a:p>
            <a:pPr marL="558800" indent="-444500" hangingPunct="0">
              <a:lnSpc>
                <a:spcPct val="104000"/>
              </a:lnSpc>
            </a:pPr>
            <a:r>
              <a:rPr lang="en-US" altLang="zh-CN" sz="45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•</a:t>
            </a:r>
            <a:r>
              <a:rPr lang="en-US" altLang="zh-CN" sz="4500" spc="32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1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Rasterization</a:t>
            </a:r>
            <a:r>
              <a:rPr lang="en-US" altLang="zh-CN" sz="3100" spc="2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1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couldn’t</a:t>
            </a:r>
            <a:r>
              <a:rPr lang="en-US" altLang="zh-CN" sz="3100" spc="2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1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handle</a:t>
            </a:r>
            <a:r>
              <a:rPr lang="en-US" altLang="zh-CN" sz="3100" spc="2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100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global</a:t>
            </a:r>
            <a:r>
              <a:rPr lang="en-US" altLang="zh-CN" sz="3100" spc="220" dirty="0">
                <a:solidFill>
                  <a:srgbClr val="EC210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1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</a:t>
            </a:r>
            <a:r>
              <a:rPr lang="en-US" altLang="zh-CN" sz="31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ff</a:t>
            </a:r>
            <a:r>
              <a:rPr lang="en-US" altLang="zh-CN" sz="31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ects</a:t>
            </a:r>
            <a:r>
              <a:rPr lang="en-US" altLang="zh-CN" sz="3100" spc="2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1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well</a:t>
            </a:r>
            <a:r>
              <a:rPr lang="en-US" altLang="zh-CN" sz="31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9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-</a:t>
            </a:r>
            <a:r>
              <a:rPr lang="en-US" altLang="zh-CN" sz="3950" spc="18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(Soft)</a:t>
            </a:r>
            <a:r>
              <a:rPr lang="en-US" altLang="zh-CN" sz="2700" spc="12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shadows</a:t>
            </a:r>
            <a:endParaRPr lang="en-US" altLang="zh-CN" sz="27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558800">
              <a:lnSpc>
                <a:spcPct val="100000"/>
              </a:lnSpc>
              <a:spcBef>
                <a:spcPts val="285"/>
              </a:spcBef>
            </a:pPr>
            <a:r>
              <a:rPr lang="en-US" altLang="zh-CN" sz="39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-</a:t>
            </a:r>
            <a:r>
              <a:rPr lang="en-US" altLang="zh-CN" sz="3950" spc="-6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And</a:t>
            </a:r>
            <a:r>
              <a:rPr lang="en-US" altLang="zh-CN" sz="27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especially</a:t>
            </a:r>
            <a:r>
              <a:rPr lang="en-US" altLang="zh-CN" sz="27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when</a:t>
            </a:r>
            <a:r>
              <a:rPr lang="en-US" altLang="zh-CN" sz="27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the</a:t>
            </a:r>
            <a:r>
              <a:rPr lang="en-US" altLang="zh-CN" sz="27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light</a:t>
            </a:r>
            <a:r>
              <a:rPr lang="en-US" altLang="zh-CN" sz="27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bounces</a:t>
            </a:r>
            <a:r>
              <a:rPr lang="en-US" altLang="zh-CN" sz="27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more</a:t>
            </a:r>
            <a:r>
              <a:rPr lang="en-US" altLang="zh-CN" sz="2700" spc="-50" dirty="0">
                <a:solidFill>
                  <a:srgbClr val="EC210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than</a:t>
            </a:r>
            <a:r>
              <a:rPr lang="en-US" altLang="zh-CN" sz="2700" spc="-50" dirty="0">
                <a:solidFill>
                  <a:srgbClr val="EC210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once</a:t>
            </a:r>
            <a:endParaRPr lang="en-US" altLang="zh-CN" sz="2700" dirty="0">
              <a:solidFill>
                <a:srgbClr val="EC210A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023751" y="8396130"/>
            <a:ext cx="115798" cy="312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50" spc="-15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</a:rPr>
              <a:t>t</a:t>
            </a:r>
            <a:endParaRPr lang="en-US" altLang="zh-CN" sz="2050" spc="-15" dirty="0">
              <a:solidFill>
                <a:srgbClr val="000000"/>
              </a:solidFill>
              <a:latin typeface="Trebuchet MS" panose="020B0603020202020204"/>
              <a:ea typeface="Trebuchet MS" panose="020B06030202020202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621178" y="8396130"/>
            <a:ext cx="318100" cy="312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50" spc="-3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</a:rPr>
              <a:t>lar</a:t>
            </a:r>
            <a:endParaRPr lang="en-US" altLang="zh-CN" sz="2050" spc="-3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372100" y="8258588"/>
            <a:ext cx="2239747" cy="6781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1910">
              <a:lnSpc>
                <a:spcPct val="100000"/>
              </a:lnSpc>
            </a:pPr>
            <a:r>
              <a:rPr lang="en-US" altLang="zh-CN" sz="2050" spc="15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</a:rPr>
              <a:t>Ambient</a:t>
            </a:r>
            <a:r>
              <a:rPr lang="en-US" altLang="zh-CN" sz="2050" spc="-80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altLang="zh-CN" sz="2050" spc="1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</a:rPr>
              <a:t>Occlusion</a:t>
            </a:r>
            <a:endParaRPr lang="en-US" altLang="zh-CN" sz="2050" spc="1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</a:endParaRPr>
          </a:p>
          <a:p>
            <a:pPr marL="0">
              <a:lnSpc>
                <a:spcPct val="100000"/>
              </a:lnSpc>
            </a:pPr>
            <a:r>
              <a:rPr lang="en-US" altLang="zh-CN" sz="2400" spc="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Glossy</a:t>
            </a:r>
            <a:r>
              <a:rPr lang="en-US" altLang="zh-CN" sz="2400" spc="1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spc="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reflect</a:t>
            </a:r>
            <a:endParaRPr lang="en-US" altLang="zh-CN" sz="2400" spc="5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118600" y="8258588"/>
            <a:ext cx="2649511" cy="6781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69545">
              <a:lnSpc>
                <a:spcPct val="100000"/>
              </a:lnSpc>
            </a:pPr>
            <a:r>
              <a:rPr lang="en-US" altLang="zh-CN" sz="2050" spc="5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</a:rPr>
              <a:t>Global</a:t>
            </a:r>
            <a:r>
              <a:rPr lang="en-US" altLang="zh-CN" sz="2050" spc="100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altLang="zh-CN" sz="2050" spc="1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</a:rPr>
              <a:t>Illumination</a:t>
            </a:r>
            <a:endParaRPr lang="en-US" altLang="zh-CN" sz="2050" spc="1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</a:endParaRPr>
          </a:p>
          <a:p>
            <a:pPr marL="0">
              <a:lnSpc>
                <a:spcPct val="100000"/>
              </a:lnSpc>
            </a:pPr>
            <a:r>
              <a:rPr lang="en-US" altLang="zh-CN" sz="2400" spc="34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Indirect</a:t>
            </a:r>
            <a:r>
              <a:rPr lang="en-US" altLang="zh-CN" sz="2400" spc="2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spc="4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ilumination</a:t>
            </a:r>
            <a:endParaRPr lang="en-US" altLang="zh-CN" sz="2400" spc="4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41300" y="9327337"/>
            <a:ext cx="1267069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61976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4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8180" y="4259579"/>
            <a:ext cx="3771900" cy="4061460"/>
          </a:xfrm>
          <a:prstGeom prst="rect">
            <a:avLst/>
          </a:prstGeom>
        </p:spPr>
      </p:pic>
      <p:sp>
        <p:nvSpPr>
          <p:cNvPr id="2" name="Freeform 13"/>
          <p:cNvSpPr/>
          <p:nvPr/>
        </p:nvSpPr>
        <p:spPr>
          <a:xfrm>
            <a:off x="676513" y="4245212"/>
            <a:ext cx="3755787" cy="4060587"/>
          </a:xfrm>
          <a:custGeom>
            <a:avLst/>
            <a:gdLst>
              <a:gd name="connsiteX0" fmla="*/ 13559 w 3755787"/>
              <a:gd name="connsiteY0" fmla="*/ 16874 h 4060587"/>
              <a:gd name="connsiteX1" fmla="*/ 3765441 w 3755787"/>
              <a:gd name="connsiteY1" fmla="*/ 16874 h 4060587"/>
              <a:gd name="connsiteX2" fmla="*/ 3765441 w 3755787"/>
              <a:gd name="connsiteY2" fmla="*/ 4065935 h 4060587"/>
              <a:gd name="connsiteX3" fmla="*/ 13559 w 3755787"/>
              <a:gd name="connsiteY3" fmla="*/ 4065935 h 4060587"/>
              <a:gd name="connsiteX4" fmla="*/ 13559 w 3755787"/>
              <a:gd name="connsiteY4" fmla="*/ 16874 h 40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55787" h="4060587">
                <a:moveTo>
                  <a:pt x="13559" y="16874"/>
                </a:moveTo>
                <a:lnTo>
                  <a:pt x="3765441" y="16874"/>
                </a:lnTo>
                <a:lnTo>
                  <a:pt x="3765441" y="4065935"/>
                </a:lnTo>
                <a:lnTo>
                  <a:pt x="13559" y="4065935"/>
                </a:lnTo>
                <a:lnTo>
                  <a:pt x="13559" y="1687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8573">
            <a:solidFill>
              <a:srgbClr val="B2B2B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2479" y="4259579"/>
            <a:ext cx="3756660" cy="4061460"/>
          </a:xfrm>
          <a:prstGeom prst="rect">
            <a:avLst/>
          </a:prstGeom>
        </p:spPr>
      </p:pic>
      <p:sp>
        <p:nvSpPr>
          <p:cNvPr id="3" name="Freeform 15"/>
          <p:cNvSpPr/>
          <p:nvPr/>
        </p:nvSpPr>
        <p:spPr>
          <a:xfrm>
            <a:off x="4588112" y="4245212"/>
            <a:ext cx="3768487" cy="4060587"/>
          </a:xfrm>
          <a:custGeom>
            <a:avLst/>
            <a:gdLst>
              <a:gd name="connsiteX0" fmla="*/ 21009 w 3768487"/>
              <a:gd name="connsiteY0" fmla="*/ 16874 h 4060587"/>
              <a:gd name="connsiteX1" fmla="*/ 3772891 w 3768487"/>
              <a:gd name="connsiteY1" fmla="*/ 16874 h 4060587"/>
              <a:gd name="connsiteX2" fmla="*/ 3772891 w 3768487"/>
              <a:gd name="connsiteY2" fmla="*/ 4065935 h 4060587"/>
              <a:gd name="connsiteX3" fmla="*/ 21009 w 3768487"/>
              <a:gd name="connsiteY3" fmla="*/ 4065935 h 4060587"/>
              <a:gd name="connsiteX4" fmla="*/ 21009 w 3768487"/>
              <a:gd name="connsiteY4" fmla="*/ 16874 h 40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68487" h="4060587">
                <a:moveTo>
                  <a:pt x="21009" y="16874"/>
                </a:moveTo>
                <a:lnTo>
                  <a:pt x="3772891" y="16874"/>
                </a:lnTo>
                <a:lnTo>
                  <a:pt x="3772891" y="4065935"/>
                </a:lnTo>
                <a:lnTo>
                  <a:pt x="21009" y="4065935"/>
                </a:lnTo>
                <a:lnTo>
                  <a:pt x="21009" y="1687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8573">
            <a:solidFill>
              <a:srgbClr val="B2B2B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6"/>
          <p:cNvSpPr/>
          <p:nvPr/>
        </p:nvSpPr>
        <p:spPr>
          <a:xfrm>
            <a:off x="0" y="4252668"/>
            <a:ext cx="12324019" cy="4792014"/>
          </a:xfrm>
          <a:custGeom>
            <a:avLst/>
            <a:gdLst>
              <a:gd name="connsiteX0" fmla="*/ 0 w 12324019"/>
              <a:gd name="connsiteY0" fmla="*/ 4792014 h 4792014"/>
              <a:gd name="connsiteX1" fmla="*/ 12324019 w 12324019"/>
              <a:gd name="connsiteY1" fmla="*/ 4792014 h 4792014"/>
              <a:gd name="connsiteX2" fmla="*/ 12324019 w 12324019"/>
              <a:gd name="connsiteY2" fmla="*/ 0 h 4792014"/>
              <a:gd name="connsiteX3" fmla="*/ 0 w 12324019"/>
              <a:gd name="connsiteY3" fmla="*/ 0 h 4792014"/>
              <a:gd name="connsiteX4" fmla="*/ 0 w 12324019"/>
              <a:gd name="connsiteY4" fmla="*/ 4792014 h 47920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324019" h="4792014">
                <a:moveTo>
                  <a:pt x="0" y="4792014"/>
                </a:moveTo>
                <a:lnTo>
                  <a:pt x="12324019" y="4792014"/>
                </a:lnTo>
                <a:lnTo>
                  <a:pt x="12324019" y="0"/>
                </a:lnTo>
                <a:lnTo>
                  <a:pt x="0" y="0"/>
                </a:lnTo>
                <a:lnTo>
                  <a:pt x="0" y="4792014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020" y="4259579"/>
            <a:ext cx="3779520" cy="4061460"/>
          </a:xfrm>
          <a:prstGeom prst="rect">
            <a:avLst/>
          </a:prstGeom>
        </p:spPr>
      </p:pic>
      <p:sp>
        <p:nvSpPr>
          <p:cNvPr id="4" name="Freeform 18"/>
          <p:cNvSpPr/>
          <p:nvPr/>
        </p:nvSpPr>
        <p:spPr>
          <a:xfrm>
            <a:off x="8525112" y="4245212"/>
            <a:ext cx="3781187" cy="4060587"/>
          </a:xfrm>
          <a:custGeom>
            <a:avLst/>
            <a:gdLst>
              <a:gd name="connsiteX0" fmla="*/ 19153 w 3781187"/>
              <a:gd name="connsiteY0" fmla="*/ 16741 h 4060587"/>
              <a:gd name="connsiteX1" fmla="*/ 3789609 w 3781187"/>
              <a:gd name="connsiteY1" fmla="*/ 16741 h 4060587"/>
              <a:gd name="connsiteX2" fmla="*/ 3789609 w 3781187"/>
              <a:gd name="connsiteY2" fmla="*/ 4065802 h 4060587"/>
              <a:gd name="connsiteX3" fmla="*/ 19153 w 3781187"/>
              <a:gd name="connsiteY3" fmla="*/ 4065802 h 4060587"/>
              <a:gd name="connsiteX4" fmla="*/ 19153 w 3781187"/>
              <a:gd name="connsiteY4" fmla="*/ 16741 h 40605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81187" h="4060587">
                <a:moveTo>
                  <a:pt x="19153" y="16741"/>
                </a:moveTo>
                <a:lnTo>
                  <a:pt x="3789609" y="16741"/>
                </a:lnTo>
                <a:lnTo>
                  <a:pt x="3789609" y="4065802"/>
                </a:lnTo>
                <a:lnTo>
                  <a:pt x="19153" y="4065802"/>
                </a:lnTo>
                <a:lnTo>
                  <a:pt x="19153" y="16741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8573">
            <a:solidFill>
              <a:srgbClr val="B2B2B2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889000" y="622300"/>
            <a:ext cx="9111605" cy="32747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Why</a:t>
            </a:r>
            <a:r>
              <a:rPr lang="en-US" altLang="zh-CN" sz="4800" spc="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5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Tracing?</a:t>
            </a:r>
            <a:endParaRPr lang="en-US" altLang="zh-CN" sz="4800" spc="6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85"/>
              </a:lnSpc>
            </a:pPr>
            <a:endParaRPr lang="en-US" dirty="0" smtClean="0"/>
          </a:p>
          <a:p>
            <a:pPr marL="558800" indent="-444500" hangingPunct="0">
              <a:lnSpc>
                <a:spcPct val="104000"/>
              </a:lnSpc>
            </a:pPr>
            <a:r>
              <a:rPr lang="en-US" altLang="zh-CN" sz="45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•</a:t>
            </a:r>
            <a:r>
              <a:rPr lang="en-US" altLang="zh-CN" sz="4500" spc="32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1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Rasterization</a:t>
            </a:r>
            <a:r>
              <a:rPr lang="en-US" altLang="zh-CN" sz="3100" spc="2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1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couldn’t</a:t>
            </a:r>
            <a:r>
              <a:rPr lang="en-US" altLang="zh-CN" sz="3100" spc="2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1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handle</a:t>
            </a:r>
            <a:r>
              <a:rPr lang="en-US" altLang="zh-CN" sz="3100" spc="2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100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global</a:t>
            </a:r>
            <a:r>
              <a:rPr lang="en-US" altLang="zh-CN" sz="3100" spc="220" dirty="0">
                <a:solidFill>
                  <a:srgbClr val="EC210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1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</a:t>
            </a:r>
            <a:r>
              <a:rPr lang="en-US" altLang="zh-CN" sz="31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ff</a:t>
            </a:r>
            <a:r>
              <a:rPr lang="en-US" altLang="zh-CN" sz="31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ects</a:t>
            </a:r>
            <a:r>
              <a:rPr lang="en-US" altLang="zh-CN" sz="3100" spc="2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1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well</a:t>
            </a:r>
            <a:r>
              <a:rPr lang="en-US" altLang="zh-CN" sz="31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9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-</a:t>
            </a:r>
            <a:r>
              <a:rPr lang="en-US" altLang="zh-CN" sz="3950" spc="18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(Soft)</a:t>
            </a:r>
            <a:r>
              <a:rPr lang="en-US" altLang="zh-CN" sz="2700" spc="12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shadows</a:t>
            </a:r>
            <a:endParaRPr lang="en-US" altLang="zh-CN" sz="27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 marL="0" indent="558800">
              <a:lnSpc>
                <a:spcPct val="100000"/>
              </a:lnSpc>
              <a:spcBef>
                <a:spcPts val="285"/>
              </a:spcBef>
            </a:pPr>
            <a:r>
              <a:rPr lang="en-US" altLang="zh-CN" sz="39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-</a:t>
            </a:r>
            <a:r>
              <a:rPr lang="en-US" altLang="zh-CN" sz="3950" spc="-6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And</a:t>
            </a:r>
            <a:r>
              <a:rPr lang="en-US" altLang="zh-CN" sz="27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especially</a:t>
            </a:r>
            <a:r>
              <a:rPr lang="en-US" altLang="zh-CN" sz="27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when</a:t>
            </a:r>
            <a:r>
              <a:rPr lang="en-US" altLang="zh-CN" sz="27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the</a:t>
            </a:r>
            <a:r>
              <a:rPr lang="en-US" altLang="zh-CN" sz="27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light</a:t>
            </a:r>
            <a:r>
              <a:rPr lang="en-US" altLang="zh-CN" sz="27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bounces</a:t>
            </a:r>
            <a:r>
              <a:rPr lang="en-US" altLang="zh-CN" sz="27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more</a:t>
            </a:r>
            <a:r>
              <a:rPr lang="en-US" altLang="zh-CN" sz="2700" spc="-50" dirty="0">
                <a:solidFill>
                  <a:srgbClr val="EC210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than</a:t>
            </a:r>
            <a:r>
              <a:rPr lang="en-US" altLang="zh-CN" sz="2700" spc="-50" dirty="0">
                <a:solidFill>
                  <a:srgbClr val="EC210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700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once</a:t>
            </a:r>
            <a:endParaRPr lang="en-US" altLang="zh-CN" sz="2700" dirty="0">
              <a:solidFill>
                <a:srgbClr val="EC210A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023751" y="8396130"/>
            <a:ext cx="115798" cy="312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50" spc="-15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</a:rPr>
              <a:t>t</a:t>
            </a:r>
            <a:endParaRPr lang="en-US" altLang="zh-CN" sz="2050" spc="-15" dirty="0">
              <a:solidFill>
                <a:srgbClr val="000000"/>
              </a:solidFill>
              <a:latin typeface="Trebuchet MS" panose="020B0603020202020204"/>
              <a:ea typeface="Trebuchet MS" panose="020B0603020202020204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621178" y="8396130"/>
            <a:ext cx="318100" cy="3124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050" spc="-3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</a:rPr>
              <a:t>lar</a:t>
            </a:r>
            <a:endParaRPr lang="en-US" altLang="zh-CN" sz="2050" spc="-3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</a:endParaRPr>
          </a:p>
        </p:txBody>
      </p:sp>
      <p:sp>
        <p:nvSpPr>
          <p:cNvPr id="22" name="TextBox 22"/>
          <p:cNvSpPr txBox="1"/>
          <p:nvPr/>
        </p:nvSpPr>
        <p:spPr>
          <a:xfrm>
            <a:off x="5372100" y="8258588"/>
            <a:ext cx="2239747" cy="6781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1910">
              <a:lnSpc>
                <a:spcPct val="100000"/>
              </a:lnSpc>
            </a:pPr>
            <a:r>
              <a:rPr lang="en-US" altLang="zh-CN" sz="2050" spc="15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</a:rPr>
              <a:t>Ambient</a:t>
            </a:r>
            <a:r>
              <a:rPr lang="en-US" altLang="zh-CN" sz="2050" spc="-80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altLang="zh-CN" sz="2050" spc="1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</a:rPr>
              <a:t>Occlusion</a:t>
            </a:r>
            <a:endParaRPr lang="en-US" altLang="zh-CN" sz="2050" spc="1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</a:endParaRPr>
          </a:p>
          <a:p>
            <a:pPr marL="0">
              <a:lnSpc>
                <a:spcPct val="100000"/>
              </a:lnSpc>
            </a:pPr>
            <a:r>
              <a:rPr lang="en-US" altLang="zh-CN" sz="2400" spc="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Glossy</a:t>
            </a:r>
            <a:r>
              <a:rPr lang="en-US" altLang="zh-CN" sz="2400" spc="1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spc="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reflect</a:t>
            </a:r>
            <a:endParaRPr lang="en-US" altLang="zh-CN" sz="2400" spc="5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9118600" y="8258588"/>
            <a:ext cx="2649511" cy="6781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69545">
              <a:lnSpc>
                <a:spcPct val="100000"/>
              </a:lnSpc>
            </a:pPr>
            <a:r>
              <a:rPr lang="en-US" altLang="zh-CN" sz="2050" spc="5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</a:rPr>
              <a:t>Global</a:t>
            </a:r>
            <a:r>
              <a:rPr lang="en-US" altLang="zh-CN" sz="2050" spc="100" dirty="0">
                <a:solidFill>
                  <a:srgbClr val="000000"/>
                </a:solidFill>
                <a:latin typeface="Trebuchet MS" panose="020B0603020202020204"/>
                <a:cs typeface="Trebuchet MS" panose="020B0603020202020204"/>
              </a:rPr>
              <a:t> </a:t>
            </a:r>
            <a:r>
              <a:rPr lang="en-US" altLang="zh-CN" sz="2050" spc="10" dirty="0">
                <a:solidFill>
                  <a:srgbClr val="000000"/>
                </a:solidFill>
                <a:latin typeface="Trebuchet MS" panose="020B0603020202020204"/>
                <a:ea typeface="Trebuchet MS" panose="020B0603020202020204"/>
              </a:rPr>
              <a:t>Illumination</a:t>
            </a:r>
            <a:endParaRPr lang="en-US" altLang="zh-CN" sz="2050" spc="10" dirty="0">
              <a:solidFill>
                <a:srgbClr val="000000"/>
              </a:solidFill>
              <a:latin typeface="Trebuchet MS" panose="020B0603020202020204"/>
              <a:ea typeface="Trebuchet MS" panose="020B0603020202020204"/>
            </a:endParaRPr>
          </a:p>
          <a:p>
            <a:pPr marL="0">
              <a:lnSpc>
                <a:spcPct val="100000"/>
              </a:lnSpc>
            </a:pPr>
            <a:r>
              <a:rPr lang="en-US" altLang="zh-CN" sz="2400" spc="34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Indirect</a:t>
            </a:r>
            <a:r>
              <a:rPr lang="en-US" altLang="zh-CN" sz="2400" spc="2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spc="4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ilumination</a:t>
            </a:r>
            <a:endParaRPr lang="en-US" altLang="zh-CN" sz="2400" spc="4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241300" y="9327337"/>
            <a:ext cx="1267069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61976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4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2180" y="2903220"/>
            <a:ext cx="8610600" cy="5227320"/>
          </a:xfrm>
          <a:prstGeom prst="rect">
            <a:avLst/>
          </a:prstGeom>
        </p:spPr>
      </p:pic>
      <p:sp>
        <p:nvSpPr>
          <p:cNvPr id="2" name="TextBox 26"/>
          <p:cNvSpPr txBox="1"/>
          <p:nvPr/>
        </p:nvSpPr>
        <p:spPr>
          <a:xfrm>
            <a:off x="889000" y="622300"/>
            <a:ext cx="9105473" cy="8021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Why</a:t>
            </a:r>
            <a:r>
              <a:rPr lang="en-US" altLang="zh-CN" sz="4800" spc="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5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Tracing?</a:t>
            </a:r>
            <a:endParaRPr lang="en-US" altLang="zh-CN" sz="4800" spc="6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40"/>
              </a:lnSpc>
            </a:pPr>
            <a:endParaRPr lang="en-US" dirty="0" smtClean="0"/>
          </a:p>
          <a:p>
            <a:pPr marL="0" indent="114300">
              <a:lnSpc>
                <a:spcPct val="100000"/>
              </a:lnSpc>
            </a:pPr>
            <a:r>
              <a:rPr lang="en-US" altLang="zh-CN" sz="46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•</a:t>
            </a:r>
            <a:r>
              <a:rPr lang="en-US" altLang="zh-CN" sz="4650" spc="17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Rasterization</a:t>
            </a:r>
            <a:r>
              <a:rPr lang="en-US" altLang="zh-CN" sz="3200" spc="12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is</a:t>
            </a:r>
            <a:r>
              <a:rPr lang="en-US" altLang="zh-CN" sz="3200" spc="1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fast,</a:t>
            </a:r>
            <a:r>
              <a:rPr lang="en-US" altLang="zh-CN" sz="3200" spc="12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but</a:t>
            </a:r>
            <a:r>
              <a:rPr lang="en-US" altLang="zh-CN" sz="3200" spc="1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quality</a:t>
            </a:r>
            <a:r>
              <a:rPr lang="en-US" altLang="zh-CN" sz="3200" spc="1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is</a:t>
            </a:r>
            <a:r>
              <a:rPr lang="en-US" altLang="zh-CN" sz="3200" spc="12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relatively</a:t>
            </a:r>
            <a:r>
              <a:rPr lang="en-US" altLang="zh-CN" sz="3200" spc="1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low</a:t>
            </a:r>
            <a:endParaRPr lang="en-US" altLang="zh-CN" sz="32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80"/>
              </a:lnSpc>
            </a:pPr>
            <a:endParaRPr lang="en-US" dirty="0" smtClean="0"/>
          </a:p>
          <a:p>
            <a:pPr marL="0" indent="2451100">
              <a:lnSpc>
                <a:spcPct val="100000"/>
              </a:lnSpc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Buggy,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from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PlayerUnknown’s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Battlegrounds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(PC</a:t>
            </a:r>
            <a:r>
              <a:rPr lang="en-US" altLang="zh-CN" sz="2000" spc="-1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game)</a:t>
            </a:r>
            <a:endParaRPr lang="en-US" altLang="zh-CN" sz="20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241300" y="9327337"/>
            <a:ext cx="1267069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61976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5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46860" y="4069079"/>
            <a:ext cx="9654540" cy="4328160"/>
          </a:xfrm>
          <a:prstGeom prst="rect">
            <a:avLst/>
          </a:prstGeom>
        </p:spPr>
      </p:pic>
      <p:sp>
        <p:nvSpPr>
          <p:cNvPr id="2" name="TextBox 29"/>
          <p:cNvSpPr txBox="1"/>
          <p:nvPr/>
        </p:nvSpPr>
        <p:spPr>
          <a:xfrm>
            <a:off x="889000" y="622300"/>
            <a:ext cx="9578172" cy="82109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4800" spc="89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Why</a:t>
            </a:r>
            <a:r>
              <a:rPr lang="en-US" altLang="zh-CN" sz="4800" spc="5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75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</a:t>
            </a:r>
            <a:r>
              <a:rPr lang="en-US" altLang="zh-CN" sz="4800" spc="5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Tracing?</a:t>
            </a:r>
            <a:endParaRPr lang="en-US" altLang="zh-CN" sz="4800" spc="6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75"/>
              </a:lnSpc>
            </a:pPr>
            <a:endParaRPr lang="en-US" dirty="0" smtClean="0"/>
          </a:p>
          <a:p>
            <a:pPr marL="558800" indent="-444500" hangingPunct="0">
              <a:lnSpc>
                <a:spcPct val="103000"/>
              </a:lnSpc>
            </a:pPr>
            <a:r>
              <a:rPr lang="en-US" altLang="zh-CN" sz="46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•</a:t>
            </a:r>
            <a:r>
              <a:rPr lang="en-US" altLang="zh-CN" sz="4650" spc="18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Ray</a:t>
            </a:r>
            <a:r>
              <a:rPr lang="en-US" altLang="zh-CN" sz="3200" spc="13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tracing</a:t>
            </a:r>
            <a:r>
              <a:rPr lang="en-US" altLang="zh-CN" sz="3200" spc="12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is</a:t>
            </a:r>
            <a:r>
              <a:rPr lang="en-US" altLang="zh-CN" sz="3200" spc="12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accurate,</a:t>
            </a:r>
            <a:r>
              <a:rPr lang="en-US" altLang="zh-CN" sz="3200" spc="12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but</a:t>
            </a:r>
            <a:r>
              <a:rPr lang="en-US" altLang="zh-CN" sz="3200" spc="12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is</a:t>
            </a:r>
            <a:r>
              <a:rPr lang="en-US" altLang="zh-CN" sz="3200" spc="129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very</a:t>
            </a:r>
            <a:r>
              <a:rPr lang="en-US" altLang="zh-CN" sz="3200" spc="129" dirty="0">
                <a:solidFill>
                  <a:srgbClr val="EC210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3200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slow</a:t>
            </a:r>
            <a:r>
              <a:rPr lang="en-US" altLang="zh-CN" sz="3200" dirty="0">
                <a:solidFill>
                  <a:srgbClr val="EC210A"/>
                </a:solidFill>
                <a:latin typeface="Arial" panose="020B0604020202020204"/>
                <a:cs typeface="Arial" panose="020B0604020202020204"/>
              </a:rPr>
              <a:t> </a:t>
            </a:r>
            <a:br>
              <a:rPr lang="en-US" altLang="zh-CN" sz="3200" dirty="0">
                <a:solidFill>
                  <a:srgbClr val="EC210A"/>
                </a:solidFill>
                <a:latin typeface="Arial" panose="020B0604020202020204"/>
                <a:cs typeface="Arial" panose="020B0604020202020204"/>
              </a:rPr>
            </a:br>
            <a:r>
              <a:rPr lang="en-US" altLang="zh-CN" sz="4050" spc="-4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-</a:t>
            </a:r>
            <a:r>
              <a:rPr lang="en-US" altLang="zh-CN" sz="4050" spc="-3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spc="-34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Rasterization:</a:t>
            </a:r>
            <a:r>
              <a:rPr lang="en-US" altLang="zh-CN" sz="2800" spc="-2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spc="-34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real-time</a:t>
            </a:r>
            <a:r>
              <a:rPr lang="en-US" altLang="zh-CN" sz="2800" spc="-4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,</a:t>
            </a:r>
            <a:r>
              <a:rPr lang="en-US" altLang="zh-CN" sz="2800" spc="-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spc="-4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ray</a:t>
            </a:r>
            <a:r>
              <a:rPr lang="en-US" altLang="zh-CN" sz="2800" spc="-2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spc="-3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tracing:</a:t>
            </a:r>
            <a:r>
              <a:rPr lang="en-US" altLang="zh-CN" sz="2800" spc="-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spc="-30" dirty="0">
                <a:solidFill>
                  <a:srgbClr val="00A0FE"/>
                </a:solidFill>
                <a:latin typeface="Arial" panose="020B0604020202020204"/>
                <a:ea typeface="Arial" panose="020B0604020202020204"/>
              </a:rPr>
              <a:t>offline</a:t>
            </a:r>
            <a:endParaRPr lang="en-US" altLang="zh-CN" sz="2800" spc="-30" dirty="0">
              <a:solidFill>
                <a:srgbClr val="00A0FE"/>
              </a:solidFill>
              <a:latin typeface="Arial" panose="020B0604020202020204"/>
              <a:ea typeface="Arial" panose="020B0604020202020204"/>
            </a:endParaRPr>
          </a:p>
          <a:p>
            <a:pPr marL="0" indent="558800">
              <a:lnSpc>
                <a:spcPct val="100000"/>
              </a:lnSpc>
              <a:spcBef>
                <a:spcPts val="260"/>
              </a:spcBef>
            </a:pPr>
            <a:r>
              <a:rPr lang="en-US" altLang="zh-CN" sz="405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-</a:t>
            </a:r>
            <a:r>
              <a:rPr lang="en-US" altLang="zh-CN" sz="4050" spc="-14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~10K</a:t>
            </a:r>
            <a:r>
              <a:rPr lang="en-US" altLang="zh-CN" sz="2800" spc="-1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CPU</a:t>
            </a:r>
            <a:r>
              <a:rPr lang="en-US" altLang="zh-CN" sz="2800" spc="-1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core</a:t>
            </a:r>
            <a:r>
              <a:rPr lang="en-US" altLang="zh-CN" sz="2800" spc="-10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hours</a:t>
            </a:r>
            <a:r>
              <a:rPr lang="en-US" altLang="zh-CN" sz="2800" spc="-1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to</a:t>
            </a:r>
            <a:r>
              <a:rPr lang="en-US" altLang="zh-CN" sz="2800" spc="-10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render</a:t>
            </a:r>
            <a:r>
              <a:rPr lang="en-US" altLang="zh-CN" sz="2800" spc="-10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one</a:t>
            </a:r>
            <a:r>
              <a:rPr lang="en-US" altLang="zh-CN" sz="2800" spc="-100" dirty="0">
                <a:solidFill>
                  <a:srgbClr val="EC210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EC210A"/>
                </a:solidFill>
                <a:latin typeface="Arial" panose="020B0604020202020204"/>
                <a:ea typeface="Arial" panose="020B0604020202020204"/>
              </a:rPr>
              <a:t>frame</a:t>
            </a:r>
            <a:r>
              <a:rPr lang="en-US" altLang="zh-CN" sz="2800" spc="-100" dirty="0">
                <a:solidFill>
                  <a:srgbClr val="EC210A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in</a:t>
            </a:r>
            <a:r>
              <a:rPr lang="en-US" altLang="zh-CN" sz="2800" spc="-10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production</a:t>
            </a:r>
            <a:endParaRPr lang="en-US" altLang="zh-CN" sz="28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70"/>
              </a:lnSpc>
            </a:pPr>
            <a:endParaRPr lang="en-US" dirty="0" smtClean="0"/>
          </a:p>
          <a:p>
            <a:pPr marL="0" indent="360680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Zootopia,</a:t>
            </a:r>
            <a:r>
              <a:rPr lang="en-US" altLang="zh-CN" sz="2400" spc="12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Disney</a:t>
            </a:r>
            <a:r>
              <a:rPr lang="en-US" altLang="zh-CN" sz="2400" spc="125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Animation</a:t>
            </a:r>
            <a:endParaRPr lang="en-US" altLang="zh-CN" sz="24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241300" y="9327337"/>
            <a:ext cx="12670690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6197600" algn="l"/>
                <a:tab pos="9829800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6	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 panose="020B0604020202020204"/>
                <a:ea typeface="Arial" panose="020B0604020202020204"/>
              </a:rPr>
              <a:t>Barbara</a:t>
            </a:r>
            <a:endParaRPr lang="en-US" altLang="zh-CN" sz="1600" dirty="0">
              <a:solidFill>
                <a:srgbClr val="000000"/>
              </a:solidFill>
              <a:latin typeface="Arial" panose="020B0604020202020204"/>
              <a:ea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extBox 31"/>
          <p:cNvSpPr txBox="1"/>
          <p:nvPr/>
        </p:nvSpPr>
        <p:spPr>
          <a:xfrm>
            <a:off x="2082800" y="4394200"/>
            <a:ext cx="8977133" cy="970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4000"/>
              </a:lnSpc>
            </a:pPr>
            <a:r>
              <a:rPr lang="en-US" altLang="zh-CN" sz="5600" spc="10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Basic</a:t>
            </a:r>
            <a:r>
              <a:rPr lang="en-US" altLang="zh-CN" sz="5600" spc="75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5600" spc="104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Ray-Tracing</a:t>
            </a:r>
            <a:r>
              <a:rPr lang="en-US" altLang="zh-CN" sz="5600" spc="80" dirty="0">
                <a:solidFill>
                  <a:srgbClr val="000000"/>
                </a:solidFill>
                <a:latin typeface="Times New Roman" panose="02020603050405020304"/>
                <a:cs typeface="Times New Roman" panose="02020603050405020304"/>
              </a:rPr>
              <a:t> </a:t>
            </a:r>
            <a:r>
              <a:rPr lang="en-US" altLang="zh-CN" sz="5600" spc="110" dirty="0">
                <a:solidFill>
                  <a:srgbClr val="000000"/>
                </a:solidFill>
                <a:latin typeface="Times New Roman" panose="02020603050405020304"/>
                <a:ea typeface="Times New Roman" panose="02020603050405020304"/>
              </a:rPr>
              <a:t>Algorithm</a:t>
            </a:r>
            <a:endParaRPr lang="en-US" altLang="zh-CN" sz="5600" spc="110" dirty="0">
              <a:solidFill>
                <a:srgbClr val="000000"/>
              </a:solidFill>
              <a:latin typeface="Times New Roman" panose="02020603050405020304"/>
              <a:ea typeface="Times New Roman" panose="02020603050405020304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9405</Words>
  <Application>WPS 演示</Application>
  <PresentationFormat>On-screen Show (4:3)</PresentationFormat>
  <Paragraphs>1201</Paragraphs>
  <Slides>43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4" baseType="lpstr">
      <vt:lpstr>Arial</vt:lpstr>
      <vt:lpstr>宋体</vt:lpstr>
      <vt:lpstr>Wingdings</vt:lpstr>
      <vt:lpstr>Arial</vt:lpstr>
      <vt:lpstr>Times New Roman</vt:lpstr>
      <vt:lpstr>Trebuchet MS</vt:lpstr>
      <vt:lpstr>Calibri</vt:lpstr>
      <vt:lpstr>微软雅黑</vt:lpstr>
      <vt:lpstr>Arial Unicode MS</vt:lpstr>
      <vt:lpstr>Symbol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>天问</cp:lastModifiedBy>
  <cp:revision>2</cp:revision>
  <dcterms:created xsi:type="dcterms:W3CDTF">2011-01-21T15:00:00Z</dcterms:created>
  <dcterms:modified xsi:type="dcterms:W3CDTF">2020-09-02T02:02:06Z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2052-11.1.0.9912</vt:lpwstr>
  </property>
</Properties>
</file>